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7"/>
  </p:notesMasterIdLst>
  <p:sldIdLst>
    <p:sldId id="257" r:id="rId6"/>
    <p:sldId id="258" r:id="rId7"/>
    <p:sldId id="337" r:id="rId8"/>
    <p:sldId id="338" r:id="rId9"/>
    <p:sldId id="330" r:id="rId10"/>
    <p:sldId id="336" r:id="rId11"/>
    <p:sldId id="339" r:id="rId12"/>
    <p:sldId id="340" r:id="rId13"/>
    <p:sldId id="341" r:id="rId14"/>
    <p:sldId id="335" r:id="rId15"/>
    <p:sldId id="33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600"/>
    <a:srgbClr val="00FDFF"/>
    <a:srgbClr val="FF2F92"/>
    <a:srgbClr val="EE7D31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0"/>
    <p:restoredTop sz="93601"/>
  </p:normalViewPr>
  <p:slideViewPr>
    <p:cSldViewPr snapToGrid="0" snapToObjects="1">
      <p:cViewPr varScale="1">
        <p:scale>
          <a:sx n="83" d="100"/>
          <a:sy n="83" d="100"/>
        </p:scale>
        <p:origin x="778" y="8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18A7B-6000-D649-8202-6C1A9D865C7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7399D-9D35-C940-A923-2AD8ABCB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FB2B4-8991-0042-94EB-2F27916234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29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FB2B4-8991-0042-94EB-2F27916234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99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B7AE8-37B7-92BB-13E7-5E8DD35AC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0B2E8-2E9F-555A-E029-A3D2D9D70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0ED4AC-969B-17C2-17E3-91C376C46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1D714-BB58-88D6-5888-0E445410C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FB2B4-8991-0042-94EB-2F27916234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43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D43C6-2F97-8FC7-65D3-453C1E5A3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CE353C-48EE-C135-76FC-8B00FA48E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1FE8B-A9D3-496F-6B3E-7DDB76B78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3C799-2746-A96F-DD24-F6C8513BF2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FB2B4-8991-0042-94EB-2F27916234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4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FB2B4-8991-0042-94EB-2F27916234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30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FB2B4-8991-0042-94EB-2F27916234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81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FB2B4-8991-0042-94EB-2F27916234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4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5800-A632-1C4A-837B-6C2A8619C416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9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6903-083A-2E49-AEBA-9C032F3E8DC7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6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3562-440D-B44A-9DBA-160607C9DA9D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3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D04B-EDBC-3546-91BF-EB5080821F99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FDCA-CFC7-2D46-AAA6-1FBBDD40DD14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41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2BA3-1F1C-5F4F-9CC8-76CFB173BF68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3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9393-4B35-DD4A-9A2D-0F6DAF430DCB}" type="datetime1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3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4582-614F-2D4E-BF47-4A64E927B4E7}" type="datetime1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3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D7E89-CE85-DE42-ABBC-C857B48AE702}" type="datetime1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80A8-26AF-A24F-B71E-486CAAFE3A42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0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4AFE-FE1D-FA40-94EE-D6FB66B44425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9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C6853-5B6F-184F-ABCB-B5BDF72DFDE9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CDC44-C4A9-274D-8E8D-447B736D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4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bryan.merced@tavistock.com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&#8211;lsantiago@artemislifestyles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&#8211;belliott@artemislifestyles.com" TargetMode="External"/><Relationship Id="rId5" Type="http://schemas.openxmlformats.org/officeDocument/2006/relationships/hyperlink" Target="mailto:dburgos@artemislifestyles.com" TargetMode="External"/><Relationship Id="rId4" Type="http://schemas.openxmlformats.org/officeDocument/2006/relationships/hyperlink" Target="mailto:marditi@artemislifestyles.com" TargetMode="External"/><Relationship Id="rId9" Type="http://schemas.openxmlformats.org/officeDocument/2006/relationships/hyperlink" Target="mailto:Kelly.mcginty@Tavistock.com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oitraseastcdd.com/" TargetMode="External"/><Relationship Id="rId5" Type="http://schemas.openxmlformats.org/officeDocument/2006/relationships/hyperlink" Target="https://www.greenewayid.org/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9158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36483" y="2348133"/>
            <a:ext cx="6691902" cy="1470025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en-US" sz="42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Laureate Park Master Association</a:t>
            </a:r>
            <a:br>
              <a:rPr lang="en-US" sz="4267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1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HOA Informal Meeting</a:t>
            </a:r>
            <a:br>
              <a:rPr lang="en-US" sz="2133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1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February 13, 2024</a:t>
            </a:r>
            <a:endParaRPr lang="en-US" sz="37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6483" y="3786003"/>
            <a:ext cx="5526717" cy="613228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latin typeface="+mj-lt"/>
                <a:cs typeface="Arial"/>
              </a:rPr>
              <a:t>Dockside </a:t>
            </a:r>
            <a:r>
              <a:rPr lang="en-US" sz="1600" i="1" dirty="0">
                <a:latin typeface="+mj-lt"/>
                <a:cs typeface="Arial"/>
              </a:rPr>
              <a:t> |  6:00 to 7:30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322032" y="2227185"/>
            <a:ext cx="0" cy="2369003"/>
          </a:xfrm>
          <a:prstGeom prst="line">
            <a:avLst/>
          </a:prstGeom>
          <a:ln w="3175">
            <a:solidFill>
              <a:srgbClr val="2A65A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08000" y="491067"/>
            <a:ext cx="11192933" cy="5865284"/>
          </a:xfrm>
          <a:prstGeom prst="rect">
            <a:avLst/>
          </a:prstGeom>
          <a:noFill/>
          <a:ln w="3175">
            <a:solidFill>
              <a:srgbClr val="2A65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1714" y="6482293"/>
            <a:ext cx="2743200" cy="365125"/>
          </a:xfrm>
        </p:spPr>
        <p:txBody>
          <a:bodyPr/>
          <a:lstStyle/>
          <a:p>
            <a:fld id="{809CDC44-C4A9-274D-8E8D-447B736DF5AA}" type="slidenum">
              <a:rPr lang="en-US" smtClean="0"/>
              <a:t>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115" y="2929220"/>
            <a:ext cx="2987121" cy="11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03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2E072-7256-4B0B-AF76-F63726942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07F1C-6CD6-13EC-FE90-9F2662EF8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79"/>
          <a:stretch/>
        </p:blipFill>
        <p:spPr>
          <a:xfrm>
            <a:off x="637478" y="0"/>
            <a:ext cx="10410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28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93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163286" y="130628"/>
            <a:ext cx="11865428" cy="6564085"/>
          </a:xfrm>
          <a:prstGeom prst="rect">
            <a:avLst/>
          </a:prstGeom>
          <a:noFill/>
          <a:ln w="3175">
            <a:solidFill>
              <a:srgbClr val="2A65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74626" y="6395205"/>
            <a:ext cx="2743200" cy="365125"/>
          </a:xfrm>
        </p:spPr>
        <p:txBody>
          <a:bodyPr/>
          <a:lstStyle/>
          <a:p>
            <a:fld id="{809CDC44-C4A9-274D-8E8D-447B736DF5AA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871" y="179537"/>
            <a:ext cx="1657985" cy="615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0" y="3019422"/>
            <a:ext cx="120276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Q &amp; A</a:t>
            </a:r>
          </a:p>
          <a:p>
            <a:pPr marL="800100" lvl="1" indent="-342900" algn="ctr">
              <a:buFont typeface="+mj-lt"/>
              <a:buAutoNum type="arabicPeriod"/>
            </a:pPr>
            <a:endParaRPr lang="en-US" sz="6000" dirty="0"/>
          </a:p>
          <a:p>
            <a:pPr marL="800100" lvl="1" indent="-342900" algn="ctr">
              <a:buFont typeface="+mj-lt"/>
              <a:buAutoNum type="arabicPeriod"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0549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93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254" y="-735013"/>
            <a:ext cx="6887431" cy="1470025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MEETING AGENDA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3286" y="130628"/>
            <a:ext cx="11865428" cy="6564085"/>
          </a:xfrm>
          <a:prstGeom prst="rect">
            <a:avLst/>
          </a:prstGeom>
          <a:noFill/>
          <a:ln w="3175">
            <a:solidFill>
              <a:srgbClr val="2A65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74626" y="6395205"/>
            <a:ext cx="2743200" cy="365125"/>
          </a:xfrm>
        </p:spPr>
        <p:txBody>
          <a:bodyPr/>
          <a:lstStyle/>
          <a:p>
            <a:fld id="{809CDC44-C4A9-274D-8E8D-447B736DF5AA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871" y="179537"/>
            <a:ext cx="1657985" cy="615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7260" y="1889176"/>
            <a:ext cx="88861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+mj-lt"/>
              <a:buAutoNum type="arabicPeriod"/>
            </a:pPr>
            <a:r>
              <a:rPr lang="en-US" sz="2400" dirty="0"/>
              <a:t>Welcome and Introductions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dirty="0"/>
              <a:t>Governance of HOA / CDD / Tavistock Management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dirty="0"/>
              <a:t>New Laureate Park Phases and Roads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General Development Update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Q &amp; A</a:t>
            </a:r>
          </a:p>
          <a:p>
            <a:pPr marL="800100" lvl="1" indent="-342900">
              <a:buFont typeface="+mj-lt"/>
              <a:buAutoNum type="arabicPeriod"/>
            </a:pPr>
            <a:endParaRPr lang="en-US" sz="2400" dirty="0"/>
          </a:p>
          <a:p>
            <a:pPr marL="800100" lvl="1" indent="-3429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795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4020E-5AD0-33CA-2185-D78B7C868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3F1A88-19FA-E25E-54C2-C7ECB24FAC63}"/>
              </a:ext>
            </a:extLst>
          </p:cNvPr>
          <p:cNvSpPr/>
          <p:nvPr/>
        </p:nvSpPr>
        <p:spPr>
          <a:xfrm>
            <a:off x="82193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5A0DCE-AFD0-E20D-2C7B-D2FE8DAD4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254" y="-735013"/>
            <a:ext cx="6887431" cy="1470025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LAUREATE PARK KEY CONTACTS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5C0ED-29FC-053E-9500-50CE688689B0}"/>
              </a:ext>
            </a:extLst>
          </p:cNvPr>
          <p:cNvSpPr/>
          <p:nvPr/>
        </p:nvSpPr>
        <p:spPr>
          <a:xfrm>
            <a:off x="163286" y="130628"/>
            <a:ext cx="11865428" cy="6564085"/>
          </a:xfrm>
          <a:prstGeom prst="rect">
            <a:avLst/>
          </a:prstGeom>
          <a:noFill/>
          <a:ln w="3175">
            <a:solidFill>
              <a:srgbClr val="2A65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D869E-A48B-8B8A-D42A-FDE528916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626" y="6395205"/>
            <a:ext cx="2743200" cy="365125"/>
          </a:xfrm>
        </p:spPr>
        <p:txBody>
          <a:bodyPr/>
          <a:lstStyle/>
          <a:p>
            <a:fld id="{809CDC44-C4A9-274D-8E8D-447B736DF5AA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3199F-B422-CAD8-65F7-5EA40058C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871" y="179537"/>
            <a:ext cx="1657985" cy="615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A9EA8-8A48-4875-758D-B93663A77113}"/>
              </a:ext>
            </a:extLst>
          </p:cNvPr>
          <p:cNvSpPr txBox="1"/>
          <p:nvPr/>
        </p:nvSpPr>
        <p:spPr>
          <a:xfrm>
            <a:off x="767200" y="1071382"/>
            <a:ext cx="1023088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000" u="sng" dirty="0"/>
              <a:t>Artemis Lifestyles (HOA Management)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US" sz="2000" b="1" dirty="0"/>
              <a:t>Michelle </a:t>
            </a:r>
            <a:r>
              <a:rPr lang="en-US" sz="2000" b="1" dirty="0" err="1"/>
              <a:t>Arditi</a:t>
            </a:r>
            <a:endParaRPr lang="en-US" sz="2000" b="1" dirty="0"/>
          </a:p>
          <a:p>
            <a:pPr lvl="2"/>
            <a:r>
              <a:rPr lang="en-US" sz="2000" dirty="0"/>
              <a:t>Senior CAM </a:t>
            </a:r>
            <a:r>
              <a:rPr lang="en-US" sz="2000" dirty="0">
                <a:hlinkClick r:id="rId4"/>
              </a:rPr>
              <a:t>marditi@artemislifestyles.com</a:t>
            </a:r>
            <a:r>
              <a:rPr lang="en-US" sz="2000" dirty="0"/>
              <a:t> 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US" sz="2000" b="1" dirty="0"/>
              <a:t>Denise Burgos</a:t>
            </a:r>
          </a:p>
          <a:p>
            <a:pPr lvl="2"/>
            <a:r>
              <a:rPr lang="en-US" sz="2000" dirty="0"/>
              <a:t>CAM  </a:t>
            </a:r>
            <a:r>
              <a:rPr lang="en-US" sz="2000" dirty="0">
                <a:hlinkClick r:id="rId5"/>
              </a:rPr>
              <a:t>dburgos@artemislifestyles.com</a:t>
            </a:r>
            <a:endParaRPr lang="en-US" sz="2000" dirty="0"/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US" sz="2000" b="1" dirty="0"/>
              <a:t>Brenda Elliott</a:t>
            </a:r>
          </a:p>
          <a:p>
            <a:pPr lvl="2"/>
            <a:r>
              <a:rPr lang="en-US" sz="2000" dirty="0"/>
              <a:t>CAM  </a:t>
            </a:r>
            <a:r>
              <a:rPr lang="en-US" sz="2000" dirty="0">
                <a:hlinkClick r:id="rId6"/>
              </a:rPr>
              <a:t>belliott@artemislifestyles.com</a:t>
            </a:r>
            <a:r>
              <a:rPr lang="en-US" sz="2000" dirty="0"/>
              <a:t> 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US" sz="2000" b="1" dirty="0" err="1"/>
              <a:t>Ileen</a:t>
            </a:r>
            <a:r>
              <a:rPr lang="en-US" sz="2000" b="1" dirty="0"/>
              <a:t> Santiago</a:t>
            </a:r>
          </a:p>
          <a:p>
            <a:pPr lvl="2"/>
            <a:r>
              <a:rPr lang="en-US" sz="2000" dirty="0"/>
              <a:t>Junior CAM  </a:t>
            </a:r>
            <a:r>
              <a:rPr lang="en-US" sz="2000" dirty="0">
                <a:hlinkClick r:id="rId7"/>
              </a:rPr>
              <a:t>lsantiago@artemislifestyles.com</a:t>
            </a:r>
            <a:r>
              <a:rPr lang="en-US" sz="2000" dirty="0"/>
              <a:t> </a:t>
            </a:r>
          </a:p>
          <a:p>
            <a:pPr lvl="2"/>
            <a:endParaRPr lang="en-US" sz="2000" dirty="0"/>
          </a:p>
          <a:p>
            <a:pPr marL="344488" indent="-344488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000" u="sng" dirty="0"/>
              <a:t>Tavistock Management (HOA + Laureate Park Aquatic and LP Fit)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US" sz="2000" b="1" dirty="0"/>
              <a:t>Bryan Merced </a:t>
            </a:r>
          </a:p>
          <a:p>
            <a:pPr lvl="2"/>
            <a:r>
              <a:rPr lang="en-US" sz="2000" dirty="0"/>
              <a:t>Tavistock Homeowner Association Manager  </a:t>
            </a:r>
            <a:r>
              <a:rPr lang="en-US" sz="2000" dirty="0">
                <a:hlinkClick r:id="rId8"/>
              </a:rPr>
              <a:t>bryan.merced@tavistock.com</a:t>
            </a:r>
            <a:endParaRPr lang="en-US" sz="2000" dirty="0"/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US" sz="2000" b="1" dirty="0"/>
              <a:t>Lake Nona Information Center (For general Lake Nona information vs HOA)</a:t>
            </a:r>
          </a:p>
          <a:p>
            <a:pPr lvl="2"/>
            <a:r>
              <a:rPr lang="en-US" sz="2000" dirty="0"/>
              <a:t>Information Center Manager - Kelly McGinty  </a:t>
            </a:r>
            <a:r>
              <a:rPr lang="en-US" sz="2000" dirty="0">
                <a:hlinkClick r:id="rId9"/>
              </a:rPr>
              <a:t>Kmcginty@Tavistock.com</a:t>
            </a:r>
            <a:endParaRPr lang="en-US" sz="2000" dirty="0"/>
          </a:p>
          <a:p>
            <a:pPr lvl="1"/>
            <a:endParaRPr lang="en-US" sz="2400" dirty="0"/>
          </a:p>
          <a:p>
            <a:pPr marL="800100" lvl="1" indent="-3429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6121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AC121-2BDE-E2B4-5949-342D96CA0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B354EF9-B20D-3600-27D9-B6A2F5BE38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8647"/>
          <a:stretch/>
        </p:blipFill>
        <p:spPr>
          <a:xfrm>
            <a:off x="4069080" y="834402"/>
            <a:ext cx="7238640" cy="5740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497EB5-6677-33BE-D6F3-CD0AA5B04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254" y="-735013"/>
            <a:ext cx="7989841" cy="1470025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Laureate Park </a:t>
            </a:r>
            <a:r>
              <a:rPr lang="mr-IN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Management Areas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0290DE-F2F2-D1EE-E1F1-8DD4A011AA7B}"/>
              </a:ext>
            </a:extLst>
          </p:cNvPr>
          <p:cNvSpPr/>
          <p:nvPr/>
        </p:nvSpPr>
        <p:spPr>
          <a:xfrm>
            <a:off x="163286" y="130628"/>
            <a:ext cx="11865428" cy="6564085"/>
          </a:xfrm>
          <a:prstGeom prst="rect">
            <a:avLst/>
          </a:prstGeom>
          <a:noFill/>
          <a:ln w="3175">
            <a:solidFill>
              <a:srgbClr val="2A65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EED9E-B692-CE9E-FA6D-AB4C5FA84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626" y="6395205"/>
            <a:ext cx="2743200" cy="365125"/>
          </a:xfrm>
        </p:spPr>
        <p:txBody>
          <a:bodyPr/>
          <a:lstStyle/>
          <a:p>
            <a:fld id="{809CDC44-C4A9-274D-8E8D-447B736DF5AA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965188-5436-4658-189F-770DECECF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871" y="179537"/>
            <a:ext cx="1657985" cy="615527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171AF30-F279-4F8E-BC2E-59D84DF65EEA}"/>
              </a:ext>
            </a:extLst>
          </p:cNvPr>
          <p:cNvSpPr/>
          <p:nvPr/>
        </p:nvSpPr>
        <p:spPr>
          <a:xfrm>
            <a:off x="-7162112" y="1042014"/>
            <a:ext cx="671259" cy="591118"/>
          </a:xfrm>
          <a:custGeom>
            <a:avLst/>
            <a:gdLst>
              <a:gd name="connsiteX0" fmla="*/ 0 w 401156"/>
              <a:gd name="connsiteY0" fmla="*/ 253672 h 542741"/>
              <a:gd name="connsiteX1" fmla="*/ 23597 w 401156"/>
              <a:gd name="connsiteY1" fmla="*/ 371659 h 542741"/>
              <a:gd name="connsiteX2" fmla="*/ 112088 w 401156"/>
              <a:gd name="connsiteY2" fmla="*/ 424754 h 542741"/>
              <a:gd name="connsiteX3" fmla="*/ 117987 w 401156"/>
              <a:gd name="connsiteY3" fmla="*/ 542741 h 542741"/>
              <a:gd name="connsiteX4" fmla="*/ 401156 w 401156"/>
              <a:gd name="connsiteY4" fmla="*/ 466049 h 542741"/>
              <a:gd name="connsiteX5" fmla="*/ 353961 w 401156"/>
              <a:gd name="connsiteY5" fmla="*/ 324465 h 542741"/>
              <a:gd name="connsiteX6" fmla="*/ 306766 w 401156"/>
              <a:gd name="connsiteY6" fmla="*/ 247773 h 542741"/>
              <a:gd name="connsiteX7" fmla="*/ 277270 w 401156"/>
              <a:gd name="connsiteY7" fmla="*/ 165182 h 542741"/>
              <a:gd name="connsiteX8" fmla="*/ 353961 w 401156"/>
              <a:gd name="connsiteY8" fmla="*/ 11799 h 542741"/>
              <a:gd name="connsiteX9" fmla="*/ 247773 w 401156"/>
              <a:gd name="connsiteY9" fmla="*/ 0 h 542741"/>
              <a:gd name="connsiteX10" fmla="*/ 194679 w 401156"/>
              <a:gd name="connsiteY10" fmla="*/ 64893 h 542741"/>
              <a:gd name="connsiteX11" fmla="*/ 194679 w 401156"/>
              <a:gd name="connsiteY11" fmla="*/ 64893 h 542741"/>
              <a:gd name="connsiteX12" fmla="*/ 117987 w 401156"/>
              <a:gd name="connsiteY12" fmla="*/ 88490 h 542741"/>
              <a:gd name="connsiteX13" fmla="*/ 65958 w 401156"/>
              <a:gd name="connsiteY13" fmla="*/ 102952 h 542741"/>
              <a:gd name="connsiteX14" fmla="*/ 65958 w 401156"/>
              <a:gd name="connsiteY14" fmla="*/ 153752 h 542741"/>
              <a:gd name="connsiteX15" fmla="*/ 0 w 401156"/>
              <a:gd name="connsiteY15" fmla="*/ 253672 h 542741"/>
              <a:gd name="connsiteX0" fmla="*/ 0 w 401156"/>
              <a:gd name="connsiteY0" fmla="*/ 253672 h 542741"/>
              <a:gd name="connsiteX1" fmla="*/ 23597 w 401156"/>
              <a:gd name="connsiteY1" fmla="*/ 371659 h 542741"/>
              <a:gd name="connsiteX2" fmla="*/ 112088 w 401156"/>
              <a:gd name="connsiteY2" fmla="*/ 424754 h 542741"/>
              <a:gd name="connsiteX3" fmla="*/ 117987 w 401156"/>
              <a:gd name="connsiteY3" fmla="*/ 542741 h 542741"/>
              <a:gd name="connsiteX4" fmla="*/ 401156 w 401156"/>
              <a:gd name="connsiteY4" fmla="*/ 466049 h 542741"/>
              <a:gd name="connsiteX5" fmla="*/ 353961 w 401156"/>
              <a:gd name="connsiteY5" fmla="*/ 324465 h 542741"/>
              <a:gd name="connsiteX6" fmla="*/ 306766 w 401156"/>
              <a:gd name="connsiteY6" fmla="*/ 247773 h 542741"/>
              <a:gd name="connsiteX7" fmla="*/ 277270 w 401156"/>
              <a:gd name="connsiteY7" fmla="*/ 165182 h 542741"/>
              <a:gd name="connsiteX8" fmla="*/ 353961 w 401156"/>
              <a:gd name="connsiteY8" fmla="*/ 11799 h 542741"/>
              <a:gd name="connsiteX9" fmla="*/ 247773 w 401156"/>
              <a:gd name="connsiteY9" fmla="*/ 0 h 542741"/>
              <a:gd name="connsiteX10" fmla="*/ 194679 w 401156"/>
              <a:gd name="connsiteY10" fmla="*/ 64893 h 542741"/>
              <a:gd name="connsiteX11" fmla="*/ 194679 w 401156"/>
              <a:gd name="connsiteY11" fmla="*/ 64893 h 542741"/>
              <a:gd name="connsiteX12" fmla="*/ 117987 w 401156"/>
              <a:gd name="connsiteY12" fmla="*/ 88490 h 542741"/>
              <a:gd name="connsiteX13" fmla="*/ 72992 w 401156"/>
              <a:gd name="connsiteY13" fmla="*/ 120536 h 542741"/>
              <a:gd name="connsiteX14" fmla="*/ 65958 w 401156"/>
              <a:gd name="connsiteY14" fmla="*/ 153752 h 542741"/>
              <a:gd name="connsiteX15" fmla="*/ 0 w 401156"/>
              <a:gd name="connsiteY15" fmla="*/ 253672 h 542741"/>
              <a:gd name="connsiteX0" fmla="*/ 0 w 401156"/>
              <a:gd name="connsiteY0" fmla="*/ 253672 h 542741"/>
              <a:gd name="connsiteX1" fmla="*/ 95034 w 401156"/>
              <a:gd name="connsiteY1" fmla="*/ 350228 h 542741"/>
              <a:gd name="connsiteX2" fmla="*/ 112088 w 401156"/>
              <a:gd name="connsiteY2" fmla="*/ 424754 h 542741"/>
              <a:gd name="connsiteX3" fmla="*/ 117987 w 401156"/>
              <a:gd name="connsiteY3" fmla="*/ 542741 h 542741"/>
              <a:gd name="connsiteX4" fmla="*/ 401156 w 401156"/>
              <a:gd name="connsiteY4" fmla="*/ 466049 h 542741"/>
              <a:gd name="connsiteX5" fmla="*/ 353961 w 401156"/>
              <a:gd name="connsiteY5" fmla="*/ 324465 h 542741"/>
              <a:gd name="connsiteX6" fmla="*/ 306766 w 401156"/>
              <a:gd name="connsiteY6" fmla="*/ 247773 h 542741"/>
              <a:gd name="connsiteX7" fmla="*/ 277270 w 401156"/>
              <a:gd name="connsiteY7" fmla="*/ 165182 h 542741"/>
              <a:gd name="connsiteX8" fmla="*/ 353961 w 401156"/>
              <a:gd name="connsiteY8" fmla="*/ 11799 h 542741"/>
              <a:gd name="connsiteX9" fmla="*/ 247773 w 401156"/>
              <a:gd name="connsiteY9" fmla="*/ 0 h 542741"/>
              <a:gd name="connsiteX10" fmla="*/ 194679 w 401156"/>
              <a:gd name="connsiteY10" fmla="*/ 64893 h 542741"/>
              <a:gd name="connsiteX11" fmla="*/ 194679 w 401156"/>
              <a:gd name="connsiteY11" fmla="*/ 64893 h 542741"/>
              <a:gd name="connsiteX12" fmla="*/ 117987 w 401156"/>
              <a:gd name="connsiteY12" fmla="*/ 88490 h 542741"/>
              <a:gd name="connsiteX13" fmla="*/ 72992 w 401156"/>
              <a:gd name="connsiteY13" fmla="*/ 120536 h 542741"/>
              <a:gd name="connsiteX14" fmla="*/ 65958 w 401156"/>
              <a:gd name="connsiteY14" fmla="*/ 153752 h 542741"/>
              <a:gd name="connsiteX15" fmla="*/ 0 w 401156"/>
              <a:gd name="connsiteY15" fmla="*/ 253672 h 542741"/>
              <a:gd name="connsiteX0" fmla="*/ 0 w 401156"/>
              <a:gd name="connsiteY0" fmla="*/ 253672 h 542741"/>
              <a:gd name="connsiteX1" fmla="*/ 95034 w 401156"/>
              <a:gd name="connsiteY1" fmla="*/ 350228 h 542741"/>
              <a:gd name="connsiteX2" fmla="*/ 112088 w 401156"/>
              <a:gd name="connsiteY2" fmla="*/ 424754 h 542741"/>
              <a:gd name="connsiteX3" fmla="*/ 117987 w 401156"/>
              <a:gd name="connsiteY3" fmla="*/ 542741 h 542741"/>
              <a:gd name="connsiteX4" fmla="*/ 401156 w 401156"/>
              <a:gd name="connsiteY4" fmla="*/ 466049 h 542741"/>
              <a:gd name="connsiteX5" fmla="*/ 353961 w 401156"/>
              <a:gd name="connsiteY5" fmla="*/ 324465 h 542741"/>
              <a:gd name="connsiteX6" fmla="*/ 306766 w 401156"/>
              <a:gd name="connsiteY6" fmla="*/ 247773 h 542741"/>
              <a:gd name="connsiteX7" fmla="*/ 277270 w 401156"/>
              <a:gd name="connsiteY7" fmla="*/ 165182 h 542741"/>
              <a:gd name="connsiteX8" fmla="*/ 353961 w 401156"/>
              <a:gd name="connsiteY8" fmla="*/ 11799 h 542741"/>
              <a:gd name="connsiteX9" fmla="*/ 247773 w 401156"/>
              <a:gd name="connsiteY9" fmla="*/ 0 h 542741"/>
              <a:gd name="connsiteX10" fmla="*/ 194679 w 401156"/>
              <a:gd name="connsiteY10" fmla="*/ 64893 h 542741"/>
              <a:gd name="connsiteX11" fmla="*/ 194679 w 401156"/>
              <a:gd name="connsiteY11" fmla="*/ 64893 h 542741"/>
              <a:gd name="connsiteX12" fmla="*/ 117987 w 401156"/>
              <a:gd name="connsiteY12" fmla="*/ 88490 h 542741"/>
              <a:gd name="connsiteX13" fmla="*/ 72992 w 401156"/>
              <a:gd name="connsiteY13" fmla="*/ 120536 h 542741"/>
              <a:gd name="connsiteX14" fmla="*/ 65958 w 401156"/>
              <a:gd name="connsiteY14" fmla="*/ 153752 h 542741"/>
              <a:gd name="connsiteX15" fmla="*/ 0 w 401156"/>
              <a:gd name="connsiteY15" fmla="*/ 253672 h 542741"/>
              <a:gd name="connsiteX0" fmla="*/ 0 w 579750"/>
              <a:gd name="connsiteY0" fmla="*/ 307250 h 542741"/>
              <a:gd name="connsiteX1" fmla="*/ 273628 w 579750"/>
              <a:gd name="connsiteY1" fmla="*/ 350228 h 542741"/>
              <a:gd name="connsiteX2" fmla="*/ 290682 w 579750"/>
              <a:gd name="connsiteY2" fmla="*/ 424754 h 542741"/>
              <a:gd name="connsiteX3" fmla="*/ 296581 w 579750"/>
              <a:gd name="connsiteY3" fmla="*/ 542741 h 542741"/>
              <a:gd name="connsiteX4" fmla="*/ 579750 w 579750"/>
              <a:gd name="connsiteY4" fmla="*/ 466049 h 542741"/>
              <a:gd name="connsiteX5" fmla="*/ 532555 w 579750"/>
              <a:gd name="connsiteY5" fmla="*/ 324465 h 542741"/>
              <a:gd name="connsiteX6" fmla="*/ 485360 w 579750"/>
              <a:gd name="connsiteY6" fmla="*/ 247773 h 542741"/>
              <a:gd name="connsiteX7" fmla="*/ 455864 w 579750"/>
              <a:gd name="connsiteY7" fmla="*/ 165182 h 542741"/>
              <a:gd name="connsiteX8" fmla="*/ 532555 w 579750"/>
              <a:gd name="connsiteY8" fmla="*/ 11799 h 542741"/>
              <a:gd name="connsiteX9" fmla="*/ 426367 w 579750"/>
              <a:gd name="connsiteY9" fmla="*/ 0 h 542741"/>
              <a:gd name="connsiteX10" fmla="*/ 373273 w 579750"/>
              <a:gd name="connsiteY10" fmla="*/ 64893 h 542741"/>
              <a:gd name="connsiteX11" fmla="*/ 373273 w 579750"/>
              <a:gd name="connsiteY11" fmla="*/ 64893 h 542741"/>
              <a:gd name="connsiteX12" fmla="*/ 296581 w 579750"/>
              <a:gd name="connsiteY12" fmla="*/ 88490 h 542741"/>
              <a:gd name="connsiteX13" fmla="*/ 251586 w 579750"/>
              <a:gd name="connsiteY13" fmla="*/ 120536 h 542741"/>
              <a:gd name="connsiteX14" fmla="*/ 244552 w 579750"/>
              <a:gd name="connsiteY14" fmla="*/ 153752 h 542741"/>
              <a:gd name="connsiteX15" fmla="*/ 0 w 579750"/>
              <a:gd name="connsiteY15" fmla="*/ 307250 h 542741"/>
              <a:gd name="connsiteX0" fmla="*/ 0 w 579750"/>
              <a:gd name="connsiteY0" fmla="*/ 307250 h 542741"/>
              <a:gd name="connsiteX1" fmla="*/ 273628 w 579750"/>
              <a:gd name="connsiteY1" fmla="*/ 350228 h 542741"/>
              <a:gd name="connsiteX2" fmla="*/ 290682 w 579750"/>
              <a:gd name="connsiteY2" fmla="*/ 424754 h 542741"/>
              <a:gd name="connsiteX3" fmla="*/ 296581 w 579750"/>
              <a:gd name="connsiteY3" fmla="*/ 542741 h 542741"/>
              <a:gd name="connsiteX4" fmla="*/ 579750 w 579750"/>
              <a:gd name="connsiteY4" fmla="*/ 466049 h 542741"/>
              <a:gd name="connsiteX5" fmla="*/ 532555 w 579750"/>
              <a:gd name="connsiteY5" fmla="*/ 324465 h 542741"/>
              <a:gd name="connsiteX6" fmla="*/ 485360 w 579750"/>
              <a:gd name="connsiteY6" fmla="*/ 247773 h 542741"/>
              <a:gd name="connsiteX7" fmla="*/ 455864 w 579750"/>
              <a:gd name="connsiteY7" fmla="*/ 165182 h 542741"/>
              <a:gd name="connsiteX8" fmla="*/ 532555 w 579750"/>
              <a:gd name="connsiteY8" fmla="*/ 11799 h 542741"/>
              <a:gd name="connsiteX9" fmla="*/ 426367 w 579750"/>
              <a:gd name="connsiteY9" fmla="*/ 0 h 542741"/>
              <a:gd name="connsiteX10" fmla="*/ 373273 w 579750"/>
              <a:gd name="connsiteY10" fmla="*/ 64893 h 542741"/>
              <a:gd name="connsiteX11" fmla="*/ 373273 w 579750"/>
              <a:gd name="connsiteY11" fmla="*/ 64893 h 542741"/>
              <a:gd name="connsiteX12" fmla="*/ 296581 w 579750"/>
              <a:gd name="connsiteY12" fmla="*/ 88490 h 542741"/>
              <a:gd name="connsiteX13" fmla="*/ 251586 w 579750"/>
              <a:gd name="connsiteY13" fmla="*/ 120536 h 542741"/>
              <a:gd name="connsiteX14" fmla="*/ 155255 w 579750"/>
              <a:gd name="connsiteY14" fmla="*/ 275196 h 542741"/>
              <a:gd name="connsiteX15" fmla="*/ 0 w 579750"/>
              <a:gd name="connsiteY15" fmla="*/ 307250 h 542741"/>
              <a:gd name="connsiteX0" fmla="*/ 92900 w 672650"/>
              <a:gd name="connsiteY0" fmla="*/ 307250 h 542741"/>
              <a:gd name="connsiteX1" fmla="*/ 12913 w 672650"/>
              <a:gd name="connsiteY1" fmla="*/ 518106 h 542741"/>
              <a:gd name="connsiteX2" fmla="*/ 383582 w 672650"/>
              <a:gd name="connsiteY2" fmla="*/ 424754 h 542741"/>
              <a:gd name="connsiteX3" fmla="*/ 389481 w 672650"/>
              <a:gd name="connsiteY3" fmla="*/ 542741 h 542741"/>
              <a:gd name="connsiteX4" fmla="*/ 672650 w 672650"/>
              <a:gd name="connsiteY4" fmla="*/ 466049 h 542741"/>
              <a:gd name="connsiteX5" fmla="*/ 625455 w 672650"/>
              <a:gd name="connsiteY5" fmla="*/ 324465 h 542741"/>
              <a:gd name="connsiteX6" fmla="*/ 578260 w 672650"/>
              <a:gd name="connsiteY6" fmla="*/ 247773 h 542741"/>
              <a:gd name="connsiteX7" fmla="*/ 548764 w 672650"/>
              <a:gd name="connsiteY7" fmla="*/ 165182 h 542741"/>
              <a:gd name="connsiteX8" fmla="*/ 625455 w 672650"/>
              <a:gd name="connsiteY8" fmla="*/ 11799 h 542741"/>
              <a:gd name="connsiteX9" fmla="*/ 519267 w 672650"/>
              <a:gd name="connsiteY9" fmla="*/ 0 h 542741"/>
              <a:gd name="connsiteX10" fmla="*/ 466173 w 672650"/>
              <a:gd name="connsiteY10" fmla="*/ 64893 h 542741"/>
              <a:gd name="connsiteX11" fmla="*/ 466173 w 672650"/>
              <a:gd name="connsiteY11" fmla="*/ 64893 h 542741"/>
              <a:gd name="connsiteX12" fmla="*/ 389481 w 672650"/>
              <a:gd name="connsiteY12" fmla="*/ 88490 h 542741"/>
              <a:gd name="connsiteX13" fmla="*/ 344486 w 672650"/>
              <a:gd name="connsiteY13" fmla="*/ 120536 h 542741"/>
              <a:gd name="connsiteX14" fmla="*/ 248155 w 672650"/>
              <a:gd name="connsiteY14" fmla="*/ 275196 h 542741"/>
              <a:gd name="connsiteX15" fmla="*/ 92900 w 672650"/>
              <a:gd name="connsiteY15" fmla="*/ 307250 h 542741"/>
              <a:gd name="connsiteX0" fmla="*/ 92900 w 672650"/>
              <a:gd name="connsiteY0" fmla="*/ 307250 h 589061"/>
              <a:gd name="connsiteX1" fmla="*/ 12913 w 672650"/>
              <a:gd name="connsiteY1" fmla="*/ 518106 h 589061"/>
              <a:gd name="connsiteX2" fmla="*/ 1391 w 672650"/>
              <a:gd name="connsiteY2" fmla="*/ 589061 h 589061"/>
              <a:gd name="connsiteX3" fmla="*/ 389481 w 672650"/>
              <a:gd name="connsiteY3" fmla="*/ 542741 h 589061"/>
              <a:gd name="connsiteX4" fmla="*/ 672650 w 672650"/>
              <a:gd name="connsiteY4" fmla="*/ 466049 h 589061"/>
              <a:gd name="connsiteX5" fmla="*/ 625455 w 672650"/>
              <a:gd name="connsiteY5" fmla="*/ 324465 h 589061"/>
              <a:gd name="connsiteX6" fmla="*/ 578260 w 672650"/>
              <a:gd name="connsiteY6" fmla="*/ 247773 h 589061"/>
              <a:gd name="connsiteX7" fmla="*/ 548764 w 672650"/>
              <a:gd name="connsiteY7" fmla="*/ 165182 h 589061"/>
              <a:gd name="connsiteX8" fmla="*/ 625455 w 672650"/>
              <a:gd name="connsiteY8" fmla="*/ 11799 h 589061"/>
              <a:gd name="connsiteX9" fmla="*/ 519267 w 672650"/>
              <a:gd name="connsiteY9" fmla="*/ 0 h 589061"/>
              <a:gd name="connsiteX10" fmla="*/ 466173 w 672650"/>
              <a:gd name="connsiteY10" fmla="*/ 64893 h 589061"/>
              <a:gd name="connsiteX11" fmla="*/ 466173 w 672650"/>
              <a:gd name="connsiteY11" fmla="*/ 64893 h 589061"/>
              <a:gd name="connsiteX12" fmla="*/ 389481 w 672650"/>
              <a:gd name="connsiteY12" fmla="*/ 88490 h 589061"/>
              <a:gd name="connsiteX13" fmla="*/ 344486 w 672650"/>
              <a:gd name="connsiteY13" fmla="*/ 120536 h 589061"/>
              <a:gd name="connsiteX14" fmla="*/ 248155 w 672650"/>
              <a:gd name="connsiteY14" fmla="*/ 275196 h 589061"/>
              <a:gd name="connsiteX15" fmla="*/ 92900 w 672650"/>
              <a:gd name="connsiteY15" fmla="*/ 307250 h 589061"/>
              <a:gd name="connsiteX0" fmla="*/ 92900 w 672650"/>
              <a:gd name="connsiteY0" fmla="*/ 307250 h 590506"/>
              <a:gd name="connsiteX1" fmla="*/ 12913 w 672650"/>
              <a:gd name="connsiteY1" fmla="*/ 518106 h 590506"/>
              <a:gd name="connsiteX2" fmla="*/ 1391 w 672650"/>
              <a:gd name="connsiteY2" fmla="*/ 589061 h 590506"/>
              <a:gd name="connsiteX3" fmla="*/ 389481 w 672650"/>
              <a:gd name="connsiteY3" fmla="*/ 542741 h 590506"/>
              <a:gd name="connsiteX4" fmla="*/ 672650 w 672650"/>
              <a:gd name="connsiteY4" fmla="*/ 466049 h 590506"/>
              <a:gd name="connsiteX5" fmla="*/ 625455 w 672650"/>
              <a:gd name="connsiteY5" fmla="*/ 324465 h 590506"/>
              <a:gd name="connsiteX6" fmla="*/ 578260 w 672650"/>
              <a:gd name="connsiteY6" fmla="*/ 247773 h 590506"/>
              <a:gd name="connsiteX7" fmla="*/ 548764 w 672650"/>
              <a:gd name="connsiteY7" fmla="*/ 165182 h 590506"/>
              <a:gd name="connsiteX8" fmla="*/ 625455 w 672650"/>
              <a:gd name="connsiteY8" fmla="*/ 11799 h 590506"/>
              <a:gd name="connsiteX9" fmla="*/ 519267 w 672650"/>
              <a:gd name="connsiteY9" fmla="*/ 0 h 590506"/>
              <a:gd name="connsiteX10" fmla="*/ 466173 w 672650"/>
              <a:gd name="connsiteY10" fmla="*/ 64893 h 590506"/>
              <a:gd name="connsiteX11" fmla="*/ 466173 w 672650"/>
              <a:gd name="connsiteY11" fmla="*/ 64893 h 590506"/>
              <a:gd name="connsiteX12" fmla="*/ 389481 w 672650"/>
              <a:gd name="connsiteY12" fmla="*/ 88490 h 590506"/>
              <a:gd name="connsiteX13" fmla="*/ 344486 w 672650"/>
              <a:gd name="connsiteY13" fmla="*/ 120536 h 590506"/>
              <a:gd name="connsiteX14" fmla="*/ 248155 w 672650"/>
              <a:gd name="connsiteY14" fmla="*/ 275196 h 590506"/>
              <a:gd name="connsiteX15" fmla="*/ 92900 w 672650"/>
              <a:gd name="connsiteY15" fmla="*/ 307250 h 590506"/>
              <a:gd name="connsiteX0" fmla="*/ 92900 w 672650"/>
              <a:gd name="connsiteY0" fmla="*/ 307250 h 590506"/>
              <a:gd name="connsiteX1" fmla="*/ 12913 w 672650"/>
              <a:gd name="connsiteY1" fmla="*/ 518106 h 590506"/>
              <a:gd name="connsiteX2" fmla="*/ 1391 w 672650"/>
              <a:gd name="connsiteY2" fmla="*/ 589061 h 590506"/>
              <a:gd name="connsiteX3" fmla="*/ 389481 w 672650"/>
              <a:gd name="connsiteY3" fmla="*/ 542741 h 590506"/>
              <a:gd name="connsiteX4" fmla="*/ 672650 w 672650"/>
              <a:gd name="connsiteY4" fmla="*/ 466049 h 590506"/>
              <a:gd name="connsiteX5" fmla="*/ 625455 w 672650"/>
              <a:gd name="connsiteY5" fmla="*/ 324465 h 590506"/>
              <a:gd name="connsiteX6" fmla="*/ 578260 w 672650"/>
              <a:gd name="connsiteY6" fmla="*/ 247773 h 590506"/>
              <a:gd name="connsiteX7" fmla="*/ 548764 w 672650"/>
              <a:gd name="connsiteY7" fmla="*/ 165182 h 590506"/>
              <a:gd name="connsiteX8" fmla="*/ 625455 w 672650"/>
              <a:gd name="connsiteY8" fmla="*/ 11799 h 590506"/>
              <a:gd name="connsiteX9" fmla="*/ 519267 w 672650"/>
              <a:gd name="connsiteY9" fmla="*/ 0 h 590506"/>
              <a:gd name="connsiteX10" fmla="*/ 466173 w 672650"/>
              <a:gd name="connsiteY10" fmla="*/ 64893 h 590506"/>
              <a:gd name="connsiteX11" fmla="*/ 466173 w 672650"/>
              <a:gd name="connsiteY11" fmla="*/ 64893 h 590506"/>
              <a:gd name="connsiteX12" fmla="*/ 389481 w 672650"/>
              <a:gd name="connsiteY12" fmla="*/ 88490 h 590506"/>
              <a:gd name="connsiteX13" fmla="*/ 344486 w 672650"/>
              <a:gd name="connsiteY13" fmla="*/ 120536 h 590506"/>
              <a:gd name="connsiteX14" fmla="*/ 191005 w 672650"/>
              <a:gd name="connsiteY14" fmla="*/ 293055 h 590506"/>
              <a:gd name="connsiteX15" fmla="*/ 92900 w 672650"/>
              <a:gd name="connsiteY15" fmla="*/ 307250 h 590506"/>
              <a:gd name="connsiteX0" fmla="*/ 92900 w 672650"/>
              <a:gd name="connsiteY0" fmla="*/ 307250 h 590506"/>
              <a:gd name="connsiteX1" fmla="*/ 12913 w 672650"/>
              <a:gd name="connsiteY1" fmla="*/ 518106 h 590506"/>
              <a:gd name="connsiteX2" fmla="*/ 1391 w 672650"/>
              <a:gd name="connsiteY2" fmla="*/ 589061 h 590506"/>
              <a:gd name="connsiteX3" fmla="*/ 389481 w 672650"/>
              <a:gd name="connsiteY3" fmla="*/ 542741 h 590506"/>
              <a:gd name="connsiteX4" fmla="*/ 672650 w 672650"/>
              <a:gd name="connsiteY4" fmla="*/ 466049 h 590506"/>
              <a:gd name="connsiteX5" fmla="*/ 625455 w 672650"/>
              <a:gd name="connsiteY5" fmla="*/ 324465 h 590506"/>
              <a:gd name="connsiteX6" fmla="*/ 578260 w 672650"/>
              <a:gd name="connsiteY6" fmla="*/ 247773 h 590506"/>
              <a:gd name="connsiteX7" fmla="*/ 548764 w 672650"/>
              <a:gd name="connsiteY7" fmla="*/ 165182 h 590506"/>
              <a:gd name="connsiteX8" fmla="*/ 625455 w 672650"/>
              <a:gd name="connsiteY8" fmla="*/ 11799 h 590506"/>
              <a:gd name="connsiteX9" fmla="*/ 519267 w 672650"/>
              <a:gd name="connsiteY9" fmla="*/ 0 h 590506"/>
              <a:gd name="connsiteX10" fmla="*/ 466173 w 672650"/>
              <a:gd name="connsiteY10" fmla="*/ 64893 h 590506"/>
              <a:gd name="connsiteX11" fmla="*/ 466173 w 672650"/>
              <a:gd name="connsiteY11" fmla="*/ 64893 h 590506"/>
              <a:gd name="connsiteX12" fmla="*/ 389481 w 672650"/>
              <a:gd name="connsiteY12" fmla="*/ 88490 h 590506"/>
              <a:gd name="connsiteX13" fmla="*/ 330198 w 672650"/>
              <a:gd name="connsiteY13" fmla="*/ 224120 h 590506"/>
              <a:gd name="connsiteX14" fmla="*/ 191005 w 672650"/>
              <a:gd name="connsiteY14" fmla="*/ 293055 h 590506"/>
              <a:gd name="connsiteX15" fmla="*/ 92900 w 672650"/>
              <a:gd name="connsiteY15" fmla="*/ 307250 h 590506"/>
              <a:gd name="connsiteX0" fmla="*/ 92900 w 672650"/>
              <a:gd name="connsiteY0" fmla="*/ 307250 h 590506"/>
              <a:gd name="connsiteX1" fmla="*/ 12913 w 672650"/>
              <a:gd name="connsiteY1" fmla="*/ 518106 h 590506"/>
              <a:gd name="connsiteX2" fmla="*/ 1391 w 672650"/>
              <a:gd name="connsiteY2" fmla="*/ 589061 h 590506"/>
              <a:gd name="connsiteX3" fmla="*/ 389481 w 672650"/>
              <a:gd name="connsiteY3" fmla="*/ 542741 h 590506"/>
              <a:gd name="connsiteX4" fmla="*/ 672650 w 672650"/>
              <a:gd name="connsiteY4" fmla="*/ 466049 h 590506"/>
              <a:gd name="connsiteX5" fmla="*/ 625455 w 672650"/>
              <a:gd name="connsiteY5" fmla="*/ 324465 h 590506"/>
              <a:gd name="connsiteX6" fmla="*/ 578260 w 672650"/>
              <a:gd name="connsiteY6" fmla="*/ 247773 h 590506"/>
              <a:gd name="connsiteX7" fmla="*/ 548764 w 672650"/>
              <a:gd name="connsiteY7" fmla="*/ 165182 h 590506"/>
              <a:gd name="connsiteX8" fmla="*/ 625455 w 672650"/>
              <a:gd name="connsiteY8" fmla="*/ 11799 h 590506"/>
              <a:gd name="connsiteX9" fmla="*/ 519267 w 672650"/>
              <a:gd name="connsiteY9" fmla="*/ 0 h 590506"/>
              <a:gd name="connsiteX10" fmla="*/ 466173 w 672650"/>
              <a:gd name="connsiteY10" fmla="*/ 64893 h 590506"/>
              <a:gd name="connsiteX11" fmla="*/ 466173 w 672650"/>
              <a:gd name="connsiteY11" fmla="*/ 64893 h 590506"/>
              <a:gd name="connsiteX12" fmla="*/ 364477 w 672650"/>
              <a:gd name="connsiteY12" fmla="*/ 102778 h 590506"/>
              <a:gd name="connsiteX13" fmla="*/ 330198 w 672650"/>
              <a:gd name="connsiteY13" fmla="*/ 224120 h 590506"/>
              <a:gd name="connsiteX14" fmla="*/ 191005 w 672650"/>
              <a:gd name="connsiteY14" fmla="*/ 293055 h 590506"/>
              <a:gd name="connsiteX15" fmla="*/ 92900 w 672650"/>
              <a:gd name="connsiteY15" fmla="*/ 307250 h 590506"/>
              <a:gd name="connsiteX0" fmla="*/ 91509 w 671259"/>
              <a:gd name="connsiteY0" fmla="*/ 307250 h 590506"/>
              <a:gd name="connsiteX1" fmla="*/ 11522 w 671259"/>
              <a:gd name="connsiteY1" fmla="*/ 518106 h 590506"/>
              <a:gd name="connsiteX2" fmla="*/ 0 w 671259"/>
              <a:gd name="connsiteY2" fmla="*/ 589061 h 590506"/>
              <a:gd name="connsiteX3" fmla="*/ 388090 w 671259"/>
              <a:gd name="connsiteY3" fmla="*/ 542741 h 590506"/>
              <a:gd name="connsiteX4" fmla="*/ 671259 w 671259"/>
              <a:gd name="connsiteY4" fmla="*/ 466049 h 590506"/>
              <a:gd name="connsiteX5" fmla="*/ 624064 w 671259"/>
              <a:gd name="connsiteY5" fmla="*/ 324465 h 590506"/>
              <a:gd name="connsiteX6" fmla="*/ 576869 w 671259"/>
              <a:gd name="connsiteY6" fmla="*/ 247773 h 590506"/>
              <a:gd name="connsiteX7" fmla="*/ 547373 w 671259"/>
              <a:gd name="connsiteY7" fmla="*/ 165182 h 590506"/>
              <a:gd name="connsiteX8" fmla="*/ 624064 w 671259"/>
              <a:gd name="connsiteY8" fmla="*/ 11799 h 590506"/>
              <a:gd name="connsiteX9" fmla="*/ 517876 w 671259"/>
              <a:gd name="connsiteY9" fmla="*/ 0 h 590506"/>
              <a:gd name="connsiteX10" fmla="*/ 464782 w 671259"/>
              <a:gd name="connsiteY10" fmla="*/ 64893 h 590506"/>
              <a:gd name="connsiteX11" fmla="*/ 464782 w 671259"/>
              <a:gd name="connsiteY11" fmla="*/ 64893 h 590506"/>
              <a:gd name="connsiteX12" fmla="*/ 363086 w 671259"/>
              <a:gd name="connsiteY12" fmla="*/ 102778 h 590506"/>
              <a:gd name="connsiteX13" fmla="*/ 328807 w 671259"/>
              <a:gd name="connsiteY13" fmla="*/ 224120 h 590506"/>
              <a:gd name="connsiteX14" fmla="*/ 189614 w 671259"/>
              <a:gd name="connsiteY14" fmla="*/ 293055 h 590506"/>
              <a:gd name="connsiteX15" fmla="*/ 91509 w 671259"/>
              <a:gd name="connsiteY15" fmla="*/ 307250 h 59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1259" h="590506">
                <a:moveTo>
                  <a:pt x="91509" y="307250"/>
                </a:moveTo>
                <a:cubicBezTo>
                  <a:pt x="123187" y="339435"/>
                  <a:pt x="33819" y="435121"/>
                  <a:pt x="11522" y="518106"/>
                </a:cubicBezTo>
                <a:lnTo>
                  <a:pt x="0" y="589061"/>
                </a:lnTo>
                <a:cubicBezTo>
                  <a:pt x="136507" y="598625"/>
                  <a:pt x="258727" y="558181"/>
                  <a:pt x="388090" y="542741"/>
                </a:cubicBezTo>
                <a:lnTo>
                  <a:pt x="671259" y="466049"/>
                </a:lnTo>
                <a:lnTo>
                  <a:pt x="624064" y="324465"/>
                </a:lnTo>
                <a:lnTo>
                  <a:pt x="576869" y="247773"/>
                </a:lnTo>
                <a:lnTo>
                  <a:pt x="547373" y="165182"/>
                </a:lnTo>
                <a:lnTo>
                  <a:pt x="624064" y="11799"/>
                </a:lnTo>
                <a:lnTo>
                  <a:pt x="517876" y="0"/>
                </a:lnTo>
                <a:lnTo>
                  <a:pt x="464782" y="64893"/>
                </a:lnTo>
                <a:lnTo>
                  <a:pt x="464782" y="64893"/>
                </a:lnTo>
                <a:lnTo>
                  <a:pt x="363086" y="102778"/>
                </a:lnTo>
                <a:lnTo>
                  <a:pt x="328807" y="224120"/>
                </a:lnTo>
                <a:lnTo>
                  <a:pt x="189614" y="293055"/>
                </a:lnTo>
                <a:lnTo>
                  <a:pt x="91509" y="30725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785B9E-2E99-6605-A0CE-76D2D9FFFA1C}"/>
              </a:ext>
            </a:extLst>
          </p:cNvPr>
          <p:cNvSpPr/>
          <p:nvPr/>
        </p:nvSpPr>
        <p:spPr>
          <a:xfrm>
            <a:off x="-6995347" y="-1002448"/>
            <a:ext cx="504497" cy="165538"/>
          </a:xfrm>
          <a:prstGeom prst="rect">
            <a:avLst/>
          </a:prstGeom>
          <a:solidFill>
            <a:srgbClr val="F5E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40E7A-1172-7DE3-25D7-49973D3928A7}"/>
              </a:ext>
            </a:extLst>
          </p:cNvPr>
          <p:cNvSpPr/>
          <p:nvPr/>
        </p:nvSpPr>
        <p:spPr>
          <a:xfrm>
            <a:off x="-6995348" y="-416828"/>
            <a:ext cx="504497" cy="165538"/>
          </a:xfrm>
          <a:prstGeom prst="rect">
            <a:avLst/>
          </a:prstGeom>
          <a:solidFill>
            <a:srgbClr val="EE7D3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6DDD1A-3B8E-7259-F58A-9D16A7604A75}"/>
              </a:ext>
            </a:extLst>
          </p:cNvPr>
          <p:cNvSpPr txBox="1"/>
          <p:nvPr/>
        </p:nvSpPr>
        <p:spPr>
          <a:xfrm>
            <a:off x="845681" y="1108839"/>
            <a:ext cx="4414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Greeneway Park Improvement District</a:t>
            </a:r>
          </a:p>
          <a:p>
            <a:r>
              <a:rPr lang="en-US" sz="1200" b="1" dirty="0"/>
              <a:t>      </a:t>
            </a:r>
            <a:r>
              <a:rPr lang="en-US" sz="1200" dirty="0"/>
              <a:t>Tavistock Lakes Blvd</a:t>
            </a:r>
          </a:p>
          <a:p>
            <a:r>
              <a:rPr lang="en-US" sz="1200" b="1" dirty="0"/>
              <a:t>      </a:t>
            </a:r>
            <a:r>
              <a:rPr lang="en-US" sz="1200" dirty="0"/>
              <a:t>Laureate Blvd (except Phases 1A AND 1B)</a:t>
            </a:r>
          </a:p>
          <a:p>
            <a:r>
              <a:rPr lang="en-US" sz="1200" b="1" dirty="0"/>
              <a:t>Poitras East CDD</a:t>
            </a:r>
          </a:p>
          <a:p>
            <a:r>
              <a:rPr lang="en-US" sz="1200" dirty="0"/>
              <a:t>      Luminary Blvd</a:t>
            </a:r>
          </a:p>
          <a:p>
            <a:r>
              <a:rPr lang="en-US" sz="1200" b="1" dirty="0"/>
              <a:t>Midtown Improvement District</a:t>
            </a:r>
          </a:p>
          <a:p>
            <a:r>
              <a:rPr lang="en-US" sz="1200" dirty="0"/>
              <a:t>      Centerline Drive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DB7496-98C2-FAA6-3084-D320DE7E693D}"/>
              </a:ext>
            </a:extLst>
          </p:cNvPr>
          <p:cNvSpPr txBox="1"/>
          <p:nvPr/>
        </p:nvSpPr>
        <p:spPr>
          <a:xfrm>
            <a:off x="823960" y="2754834"/>
            <a:ext cx="27275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Tavistock Development</a:t>
            </a:r>
          </a:p>
          <a:p>
            <a:r>
              <a:rPr lang="en-US" sz="1200" dirty="0"/>
              <a:t>    Commercial Property  </a:t>
            </a:r>
          </a:p>
          <a:p>
            <a:r>
              <a:rPr lang="en-US" sz="1200" dirty="0"/>
              <a:t>    Laureate Park Village Center</a:t>
            </a:r>
          </a:p>
          <a:p>
            <a:r>
              <a:rPr lang="en-US" sz="1200" dirty="0"/>
              <a:t>        - Laureate Park Aquatic Center</a:t>
            </a:r>
          </a:p>
          <a:p>
            <a:r>
              <a:rPr lang="en-US" sz="1200" dirty="0"/>
              <a:t>        - LP Fit</a:t>
            </a:r>
          </a:p>
          <a:p>
            <a:r>
              <a:rPr lang="en-US" sz="1200" dirty="0"/>
              <a:t>        - Dockside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b="1" dirty="0"/>
              <a:t>HOA Management</a:t>
            </a:r>
          </a:p>
          <a:p>
            <a:r>
              <a:rPr lang="en-US" sz="1200" dirty="0"/>
              <a:t>    Community Parks</a:t>
            </a:r>
          </a:p>
          <a:p>
            <a:r>
              <a:rPr lang="en-US" sz="1200" dirty="0"/>
              <a:t>    Common Area Maintenance </a:t>
            </a:r>
          </a:p>
          <a:p>
            <a:r>
              <a:rPr lang="en-US" sz="1200" dirty="0"/>
              <a:t>        - Townhomes + Duplexes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FDD05A1-EABF-3C51-78B9-74E0C0D49AE7}"/>
              </a:ext>
            </a:extLst>
          </p:cNvPr>
          <p:cNvSpPr/>
          <p:nvPr/>
        </p:nvSpPr>
        <p:spPr>
          <a:xfrm>
            <a:off x="6426926" y="940526"/>
            <a:ext cx="2960914" cy="1297577"/>
          </a:xfrm>
          <a:custGeom>
            <a:avLst/>
            <a:gdLst>
              <a:gd name="connsiteX0" fmla="*/ 0 w 2960914"/>
              <a:gd name="connsiteY0" fmla="*/ 1297577 h 1297577"/>
              <a:gd name="connsiteX1" fmla="*/ 217714 w 2960914"/>
              <a:gd name="connsiteY1" fmla="*/ 1201783 h 1297577"/>
              <a:gd name="connsiteX2" fmla="*/ 452845 w 2960914"/>
              <a:gd name="connsiteY2" fmla="*/ 1175657 h 1297577"/>
              <a:gd name="connsiteX3" fmla="*/ 792480 w 2960914"/>
              <a:gd name="connsiteY3" fmla="*/ 1254034 h 1297577"/>
              <a:gd name="connsiteX4" fmla="*/ 1088571 w 2960914"/>
              <a:gd name="connsiteY4" fmla="*/ 1288868 h 1297577"/>
              <a:gd name="connsiteX5" fmla="*/ 1288868 w 2960914"/>
              <a:gd name="connsiteY5" fmla="*/ 1262743 h 1297577"/>
              <a:gd name="connsiteX6" fmla="*/ 1436914 w 2960914"/>
              <a:gd name="connsiteY6" fmla="*/ 1201783 h 1297577"/>
              <a:gd name="connsiteX7" fmla="*/ 1550125 w 2960914"/>
              <a:gd name="connsiteY7" fmla="*/ 1097280 h 1297577"/>
              <a:gd name="connsiteX8" fmla="*/ 1584960 w 2960914"/>
              <a:gd name="connsiteY8" fmla="*/ 992777 h 1297577"/>
              <a:gd name="connsiteX9" fmla="*/ 1645920 w 2960914"/>
              <a:gd name="connsiteY9" fmla="*/ 827314 h 1297577"/>
              <a:gd name="connsiteX10" fmla="*/ 1663337 w 2960914"/>
              <a:gd name="connsiteY10" fmla="*/ 731520 h 1297577"/>
              <a:gd name="connsiteX11" fmla="*/ 1750423 w 2960914"/>
              <a:gd name="connsiteY11" fmla="*/ 566057 h 1297577"/>
              <a:gd name="connsiteX12" fmla="*/ 1793965 w 2960914"/>
              <a:gd name="connsiteY12" fmla="*/ 496388 h 1297577"/>
              <a:gd name="connsiteX13" fmla="*/ 1863634 w 2960914"/>
              <a:gd name="connsiteY13" fmla="*/ 400594 h 1297577"/>
              <a:gd name="connsiteX14" fmla="*/ 2029097 w 2960914"/>
              <a:gd name="connsiteY14" fmla="*/ 357051 h 1297577"/>
              <a:gd name="connsiteX15" fmla="*/ 2220685 w 2960914"/>
              <a:gd name="connsiteY15" fmla="*/ 400594 h 1297577"/>
              <a:gd name="connsiteX16" fmla="*/ 2316480 w 2960914"/>
              <a:gd name="connsiteY16" fmla="*/ 478971 h 1297577"/>
              <a:gd name="connsiteX17" fmla="*/ 2508068 w 2960914"/>
              <a:gd name="connsiteY17" fmla="*/ 583474 h 1297577"/>
              <a:gd name="connsiteX18" fmla="*/ 2725783 w 2960914"/>
              <a:gd name="connsiteY18" fmla="*/ 557348 h 1297577"/>
              <a:gd name="connsiteX19" fmla="*/ 2830285 w 2960914"/>
              <a:gd name="connsiteY19" fmla="*/ 548640 h 1297577"/>
              <a:gd name="connsiteX20" fmla="*/ 2856411 w 2960914"/>
              <a:gd name="connsiteY20" fmla="*/ 478971 h 1297577"/>
              <a:gd name="connsiteX21" fmla="*/ 2830285 w 2960914"/>
              <a:gd name="connsiteY21" fmla="*/ 409303 h 1297577"/>
              <a:gd name="connsiteX22" fmla="*/ 2821577 w 2960914"/>
              <a:gd name="connsiteY22" fmla="*/ 322217 h 1297577"/>
              <a:gd name="connsiteX23" fmla="*/ 2838994 w 2960914"/>
              <a:gd name="connsiteY23" fmla="*/ 200297 h 1297577"/>
              <a:gd name="connsiteX24" fmla="*/ 2856411 w 2960914"/>
              <a:gd name="connsiteY24" fmla="*/ 95794 h 1297577"/>
              <a:gd name="connsiteX25" fmla="*/ 2899954 w 2960914"/>
              <a:gd name="connsiteY25" fmla="*/ 17417 h 1297577"/>
              <a:gd name="connsiteX26" fmla="*/ 2960914 w 2960914"/>
              <a:gd name="connsiteY26" fmla="*/ 0 h 129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0914" h="1297577">
                <a:moveTo>
                  <a:pt x="0" y="1297577"/>
                </a:moveTo>
                <a:lnTo>
                  <a:pt x="217714" y="1201783"/>
                </a:lnTo>
                <a:lnTo>
                  <a:pt x="452845" y="1175657"/>
                </a:lnTo>
                <a:lnTo>
                  <a:pt x="792480" y="1254034"/>
                </a:lnTo>
                <a:lnTo>
                  <a:pt x="1088571" y="1288868"/>
                </a:lnTo>
                <a:lnTo>
                  <a:pt x="1288868" y="1262743"/>
                </a:lnTo>
                <a:lnTo>
                  <a:pt x="1436914" y="1201783"/>
                </a:lnTo>
                <a:lnTo>
                  <a:pt x="1550125" y="1097280"/>
                </a:lnTo>
                <a:lnTo>
                  <a:pt x="1584960" y="992777"/>
                </a:lnTo>
                <a:lnTo>
                  <a:pt x="1645920" y="827314"/>
                </a:lnTo>
                <a:lnTo>
                  <a:pt x="1663337" y="731520"/>
                </a:lnTo>
                <a:lnTo>
                  <a:pt x="1750423" y="566057"/>
                </a:lnTo>
                <a:lnTo>
                  <a:pt x="1793965" y="496388"/>
                </a:lnTo>
                <a:lnTo>
                  <a:pt x="1863634" y="400594"/>
                </a:lnTo>
                <a:lnTo>
                  <a:pt x="2029097" y="357051"/>
                </a:lnTo>
                <a:lnTo>
                  <a:pt x="2220685" y="400594"/>
                </a:lnTo>
                <a:lnTo>
                  <a:pt x="2316480" y="478971"/>
                </a:lnTo>
                <a:lnTo>
                  <a:pt x="2508068" y="583474"/>
                </a:lnTo>
                <a:lnTo>
                  <a:pt x="2725783" y="557348"/>
                </a:lnTo>
                <a:lnTo>
                  <a:pt x="2830285" y="548640"/>
                </a:lnTo>
                <a:lnTo>
                  <a:pt x="2856411" y="478971"/>
                </a:lnTo>
                <a:lnTo>
                  <a:pt x="2830285" y="409303"/>
                </a:lnTo>
                <a:lnTo>
                  <a:pt x="2821577" y="322217"/>
                </a:lnTo>
                <a:lnTo>
                  <a:pt x="2838994" y="200297"/>
                </a:lnTo>
                <a:lnTo>
                  <a:pt x="2856411" y="95794"/>
                </a:lnTo>
                <a:lnTo>
                  <a:pt x="2899954" y="17417"/>
                </a:lnTo>
                <a:lnTo>
                  <a:pt x="2960914" y="0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C882B23-4484-9EE3-103E-D144CB6FAEC5}"/>
              </a:ext>
            </a:extLst>
          </p:cNvPr>
          <p:cNvSpPr/>
          <p:nvPr/>
        </p:nvSpPr>
        <p:spPr>
          <a:xfrm>
            <a:off x="6252754" y="2560320"/>
            <a:ext cx="3657600" cy="574766"/>
          </a:xfrm>
          <a:custGeom>
            <a:avLst/>
            <a:gdLst>
              <a:gd name="connsiteX0" fmla="*/ 0 w 3657600"/>
              <a:gd name="connsiteY0" fmla="*/ 252549 h 574766"/>
              <a:gd name="connsiteX1" fmla="*/ 322217 w 3657600"/>
              <a:gd name="connsiteY1" fmla="*/ 235131 h 574766"/>
              <a:gd name="connsiteX2" fmla="*/ 583475 w 3657600"/>
              <a:gd name="connsiteY2" fmla="*/ 348343 h 574766"/>
              <a:gd name="connsiteX3" fmla="*/ 870857 w 3657600"/>
              <a:gd name="connsiteY3" fmla="*/ 522514 h 574766"/>
              <a:gd name="connsiteX4" fmla="*/ 1105989 w 3657600"/>
              <a:gd name="connsiteY4" fmla="*/ 574766 h 574766"/>
              <a:gd name="connsiteX5" fmla="*/ 1349829 w 3657600"/>
              <a:gd name="connsiteY5" fmla="*/ 539931 h 574766"/>
              <a:gd name="connsiteX6" fmla="*/ 1576252 w 3657600"/>
              <a:gd name="connsiteY6" fmla="*/ 470263 h 574766"/>
              <a:gd name="connsiteX7" fmla="*/ 1663337 w 3657600"/>
              <a:gd name="connsiteY7" fmla="*/ 409303 h 574766"/>
              <a:gd name="connsiteX8" fmla="*/ 1802675 w 3657600"/>
              <a:gd name="connsiteY8" fmla="*/ 296091 h 574766"/>
              <a:gd name="connsiteX9" fmla="*/ 1872343 w 3657600"/>
              <a:gd name="connsiteY9" fmla="*/ 226423 h 574766"/>
              <a:gd name="connsiteX10" fmla="*/ 2072640 w 3657600"/>
              <a:gd name="connsiteY10" fmla="*/ 217714 h 574766"/>
              <a:gd name="connsiteX11" fmla="*/ 2238103 w 3657600"/>
              <a:gd name="connsiteY11" fmla="*/ 174171 h 574766"/>
              <a:gd name="connsiteX12" fmla="*/ 2368732 w 3657600"/>
              <a:gd name="connsiteY12" fmla="*/ 69669 h 574766"/>
              <a:gd name="connsiteX13" fmla="*/ 2481943 w 3657600"/>
              <a:gd name="connsiteY13" fmla="*/ 0 h 574766"/>
              <a:gd name="connsiteX14" fmla="*/ 2699657 w 3657600"/>
              <a:gd name="connsiteY14" fmla="*/ 8709 h 574766"/>
              <a:gd name="connsiteX15" fmla="*/ 2830286 w 3657600"/>
              <a:gd name="connsiteY15" fmla="*/ 104503 h 574766"/>
              <a:gd name="connsiteX16" fmla="*/ 3169920 w 3657600"/>
              <a:gd name="connsiteY16" fmla="*/ 139337 h 574766"/>
              <a:gd name="connsiteX17" fmla="*/ 3239589 w 3657600"/>
              <a:gd name="connsiteY17" fmla="*/ 165463 h 574766"/>
              <a:gd name="connsiteX18" fmla="*/ 3361509 w 3657600"/>
              <a:gd name="connsiteY18" fmla="*/ 148046 h 574766"/>
              <a:gd name="connsiteX19" fmla="*/ 3413760 w 3657600"/>
              <a:gd name="connsiteY19" fmla="*/ 95794 h 574766"/>
              <a:gd name="connsiteX20" fmla="*/ 3657600 w 3657600"/>
              <a:gd name="connsiteY20" fmla="*/ 78377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7600" h="574766">
                <a:moveTo>
                  <a:pt x="0" y="252549"/>
                </a:moveTo>
                <a:lnTo>
                  <a:pt x="322217" y="235131"/>
                </a:lnTo>
                <a:lnTo>
                  <a:pt x="583475" y="348343"/>
                </a:lnTo>
                <a:lnTo>
                  <a:pt x="870857" y="522514"/>
                </a:lnTo>
                <a:lnTo>
                  <a:pt x="1105989" y="574766"/>
                </a:lnTo>
                <a:lnTo>
                  <a:pt x="1349829" y="539931"/>
                </a:lnTo>
                <a:lnTo>
                  <a:pt x="1576252" y="470263"/>
                </a:lnTo>
                <a:lnTo>
                  <a:pt x="1663337" y="409303"/>
                </a:lnTo>
                <a:lnTo>
                  <a:pt x="1802675" y="296091"/>
                </a:lnTo>
                <a:lnTo>
                  <a:pt x="1872343" y="226423"/>
                </a:lnTo>
                <a:lnTo>
                  <a:pt x="2072640" y="217714"/>
                </a:lnTo>
                <a:lnTo>
                  <a:pt x="2238103" y="174171"/>
                </a:lnTo>
                <a:lnTo>
                  <a:pt x="2368732" y="69669"/>
                </a:lnTo>
                <a:lnTo>
                  <a:pt x="2481943" y="0"/>
                </a:lnTo>
                <a:lnTo>
                  <a:pt x="2699657" y="8709"/>
                </a:lnTo>
                <a:lnTo>
                  <a:pt x="2830286" y="104503"/>
                </a:lnTo>
                <a:lnTo>
                  <a:pt x="3169920" y="139337"/>
                </a:lnTo>
                <a:lnTo>
                  <a:pt x="3239589" y="165463"/>
                </a:lnTo>
                <a:lnTo>
                  <a:pt x="3361509" y="148046"/>
                </a:lnTo>
                <a:lnTo>
                  <a:pt x="3413760" y="95794"/>
                </a:lnTo>
                <a:lnTo>
                  <a:pt x="3657600" y="78377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D6E93AD-0ADA-9B29-C39F-064411241148}"/>
              </a:ext>
            </a:extLst>
          </p:cNvPr>
          <p:cNvSpPr/>
          <p:nvPr/>
        </p:nvSpPr>
        <p:spPr>
          <a:xfrm>
            <a:off x="7689669" y="3448594"/>
            <a:ext cx="2264228" cy="644435"/>
          </a:xfrm>
          <a:custGeom>
            <a:avLst/>
            <a:gdLst>
              <a:gd name="connsiteX0" fmla="*/ 2264228 w 2264228"/>
              <a:gd name="connsiteY0" fmla="*/ 635726 h 644435"/>
              <a:gd name="connsiteX1" fmla="*/ 1854925 w 2264228"/>
              <a:gd name="connsiteY1" fmla="*/ 644435 h 644435"/>
              <a:gd name="connsiteX2" fmla="*/ 1584960 w 2264228"/>
              <a:gd name="connsiteY2" fmla="*/ 635726 h 644435"/>
              <a:gd name="connsiteX3" fmla="*/ 1445622 w 2264228"/>
              <a:gd name="connsiteY3" fmla="*/ 487680 h 644435"/>
              <a:gd name="connsiteX4" fmla="*/ 1332411 w 2264228"/>
              <a:gd name="connsiteY4" fmla="*/ 322217 h 644435"/>
              <a:gd name="connsiteX5" fmla="*/ 1297577 w 2264228"/>
              <a:gd name="connsiteY5" fmla="*/ 148046 h 644435"/>
              <a:gd name="connsiteX6" fmla="*/ 1166948 w 2264228"/>
              <a:gd name="connsiteY6" fmla="*/ 34835 h 644435"/>
              <a:gd name="connsiteX7" fmla="*/ 1045028 w 2264228"/>
              <a:gd name="connsiteY7" fmla="*/ 0 h 644435"/>
              <a:gd name="connsiteX8" fmla="*/ 853440 w 2264228"/>
              <a:gd name="connsiteY8" fmla="*/ 26126 h 644435"/>
              <a:gd name="connsiteX9" fmla="*/ 661851 w 2264228"/>
              <a:gd name="connsiteY9" fmla="*/ 87086 h 644435"/>
              <a:gd name="connsiteX10" fmla="*/ 461554 w 2264228"/>
              <a:gd name="connsiteY10" fmla="*/ 95795 h 644435"/>
              <a:gd name="connsiteX11" fmla="*/ 304800 w 2264228"/>
              <a:gd name="connsiteY11" fmla="*/ 104503 h 644435"/>
              <a:gd name="connsiteX12" fmla="*/ 121920 w 2264228"/>
              <a:gd name="connsiteY12" fmla="*/ 217715 h 644435"/>
              <a:gd name="connsiteX13" fmla="*/ 0 w 2264228"/>
              <a:gd name="connsiteY13" fmla="*/ 226423 h 64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4228" h="644435">
                <a:moveTo>
                  <a:pt x="2264228" y="635726"/>
                </a:moveTo>
                <a:lnTo>
                  <a:pt x="1854925" y="644435"/>
                </a:lnTo>
                <a:lnTo>
                  <a:pt x="1584960" y="635726"/>
                </a:lnTo>
                <a:lnTo>
                  <a:pt x="1445622" y="487680"/>
                </a:lnTo>
                <a:lnTo>
                  <a:pt x="1332411" y="322217"/>
                </a:lnTo>
                <a:lnTo>
                  <a:pt x="1297577" y="148046"/>
                </a:lnTo>
                <a:lnTo>
                  <a:pt x="1166948" y="34835"/>
                </a:lnTo>
                <a:lnTo>
                  <a:pt x="1045028" y="0"/>
                </a:lnTo>
                <a:lnTo>
                  <a:pt x="853440" y="26126"/>
                </a:lnTo>
                <a:lnTo>
                  <a:pt x="661851" y="87086"/>
                </a:lnTo>
                <a:lnTo>
                  <a:pt x="461554" y="95795"/>
                </a:lnTo>
                <a:lnTo>
                  <a:pt x="304800" y="104503"/>
                </a:lnTo>
                <a:lnTo>
                  <a:pt x="121920" y="217715"/>
                </a:lnTo>
                <a:lnTo>
                  <a:pt x="0" y="226423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6D6E93F-65C9-4D05-84DD-2473F72B9AFB}"/>
              </a:ext>
            </a:extLst>
          </p:cNvPr>
          <p:cNvSpPr/>
          <p:nvPr/>
        </p:nvSpPr>
        <p:spPr>
          <a:xfrm>
            <a:off x="6104709" y="3335383"/>
            <a:ext cx="949234" cy="365760"/>
          </a:xfrm>
          <a:custGeom>
            <a:avLst/>
            <a:gdLst>
              <a:gd name="connsiteX0" fmla="*/ 0 w 949234"/>
              <a:gd name="connsiteY0" fmla="*/ 0 h 365760"/>
              <a:gd name="connsiteX1" fmla="*/ 322217 w 949234"/>
              <a:gd name="connsiteY1" fmla="*/ 130628 h 365760"/>
              <a:gd name="connsiteX2" fmla="*/ 435428 w 949234"/>
              <a:gd name="connsiteY2" fmla="*/ 209006 h 365760"/>
              <a:gd name="connsiteX3" fmla="*/ 505097 w 949234"/>
              <a:gd name="connsiteY3" fmla="*/ 269966 h 365760"/>
              <a:gd name="connsiteX4" fmla="*/ 600891 w 949234"/>
              <a:gd name="connsiteY4" fmla="*/ 304800 h 365760"/>
              <a:gd name="connsiteX5" fmla="*/ 696685 w 949234"/>
              <a:gd name="connsiteY5" fmla="*/ 330926 h 365760"/>
              <a:gd name="connsiteX6" fmla="*/ 949234 w 949234"/>
              <a:gd name="connsiteY6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9234" h="365760">
                <a:moveTo>
                  <a:pt x="0" y="0"/>
                </a:moveTo>
                <a:lnTo>
                  <a:pt x="322217" y="130628"/>
                </a:lnTo>
                <a:lnTo>
                  <a:pt x="435428" y="209006"/>
                </a:lnTo>
                <a:lnTo>
                  <a:pt x="505097" y="269966"/>
                </a:lnTo>
                <a:lnTo>
                  <a:pt x="600891" y="304800"/>
                </a:lnTo>
                <a:lnTo>
                  <a:pt x="696685" y="330926"/>
                </a:lnTo>
                <a:lnTo>
                  <a:pt x="949234" y="365760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DB8B458-70C3-0CC4-78BF-4A842C740F73}"/>
              </a:ext>
            </a:extLst>
          </p:cNvPr>
          <p:cNvSpPr/>
          <p:nvPr/>
        </p:nvSpPr>
        <p:spPr>
          <a:xfrm>
            <a:off x="6609806" y="4136571"/>
            <a:ext cx="200297" cy="1071155"/>
          </a:xfrm>
          <a:custGeom>
            <a:avLst/>
            <a:gdLst>
              <a:gd name="connsiteX0" fmla="*/ 200297 w 200297"/>
              <a:gd name="connsiteY0" fmla="*/ 1071155 h 1071155"/>
              <a:gd name="connsiteX1" fmla="*/ 95794 w 200297"/>
              <a:gd name="connsiteY1" fmla="*/ 949235 h 1071155"/>
              <a:gd name="connsiteX2" fmla="*/ 34834 w 200297"/>
              <a:gd name="connsiteY2" fmla="*/ 836023 h 1071155"/>
              <a:gd name="connsiteX3" fmla="*/ 0 w 200297"/>
              <a:gd name="connsiteY3" fmla="*/ 748938 h 1071155"/>
              <a:gd name="connsiteX4" fmla="*/ 0 w 200297"/>
              <a:gd name="connsiteY4" fmla="*/ 627018 h 1071155"/>
              <a:gd name="connsiteX5" fmla="*/ 52251 w 200297"/>
              <a:gd name="connsiteY5" fmla="*/ 470263 h 1071155"/>
              <a:gd name="connsiteX6" fmla="*/ 87085 w 200297"/>
              <a:gd name="connsiteY6" fmla="*/ 339635 h 1071155"/>
              <a:gd name="connsiteX7" fmla="*/ 139337 w 200297"/>
              <a:gd name="connsiteY7" fmla="*/ 235132 h 1071155"/>
              <a:gd name="connsiteX8" fmla="*/ 139337 w 200297"/>
              <a:gd name="connsiteY8" fmla="*/ 174172 h 1071155"/>
              <a:gd name="connsiteX9" fmla="*/ 113211 w 200297"/>
              <a:gd name="connsiteY9" fmla="*/ 87086 h 1071155"/>
              <a:gd name="connsiteX10" fmla="*/ 69668 w 200297"/>
              <a:gd name="connsiteY10" fmla="*/ 0 h 1071155"/>
              <a:gd name="connsiteX11" fmla="*/ 69668 w 200297"/>
              <a:gd name="connsiteY11" fmla="*/ 0 h 10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297" h="1071155">
                <a:moveTo>
                  <a:pt x="200297" y="1071155"/>
                </a:moveTo>
                <a:lnTo>
                  <a:pt x="95794" y="949235"/>
                </a:lnTo>
                <a:lnTo>
                  <a:pt x="34834" y="836023"/>
                </a:lnTo>
                <a:lnTo>
                  <a:pt x="0" y="748938"/>
                </a:lnTo>
                <a:lnTo>
                  <a:pt x="0" y="627018"/>
                </a:lnTo>
                <a:lnTo>
                  <a:pt x="52251" y="470263"/>
                </a:lnTo>
                <a:lnTo>
                  <a:pt x="87085" y="339635"/>
                </a:lnTo>
                <a:lnTo>
                  <a:pt x="139337" y="235132"/>
                </a:lnTo>
                <a:lnTo>
                  <a:pt x="139337" y="174172"/>
                </a:lnTo>
                <a:lnTo>
                  <a:pt x="113211" y="87086"/>
                </a:lnTo>
                <a:lnTo>
                  <a:pt x="69668" y="0"/>
                </a:lnTo>
                <a:lnTo>
                  <a:pt x="69668" y="0"/>
                </a:lnTo>
              </a:path>
            </a:pathLst>
          </a:custGeom>
          <a:noFill/>
          <a:ln w="47625">
            <a:solidFill>
              <a:srgbClr val="00F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0EE08C7-E8AF-9695-EF64-A5F7342B2FC8}"/>
              </a:ext>
            </a:extLst>
          </p:cNvPr>
          <p:cNvSpPr/>
          <p:nvPr/>
        </p:nvSpPr>
        <p:spPr>
          <a:xfrm>
            <a:off x="6827520" y="4711337"/>
            <a:ext cx="3309257" cy="670560"/>
          </a:xfrm>
          <a:custGeom>
            <a:avLst/>
            <a:gdLst>
              <a:gd name="connsiteX0" fmla="*/ 3309257 w 3309257"/>
              <a:gd name="connsiteY0" fmla="*/ 0 h 670560"/>
              <a:gd name="connsiteX1" fmla="*/ 3013166 w 3309257"/>
              <a:gd name="connsiteY1" fmla="*/ 226423 h 670560"/>
              <a:gd name="connsiteX2" fmla="*/ 2638697 w 3309257"/>
              <a:gd name="connsiteY2" fmla="*/ 391886 h 670560"/>
              <a:gd name="connsiteX3" fmla="*/ 2229394 w 3309257"/>
              <a:gd name="connsiteY3" fmla="*/ 513806 h 670560"/>
              <a:gd name="connsiteX4" fmla="*/ 1837509 w 3309257"/>
              <a:gd name="connsiteY4" fmla="*/ 513806 h 670560"/>
              <a:gd name="connsiteX5" fmla="*/ 1341120 w 3309257"/>
              <a:gd name="connsiteY5" fmla="*/ 548640 h 670560"/>
              <a:gd name="connsiteX6" fmla="*/ 1062446 w 3309257"/>
              <a:gd name="connsiteY6" fmla="*/ 574766 h 670560"/>
              <a:gd name="connsiteX7" fmla="*/ 844731 w 3309257"/>
              <a:gd name="connsiteY7" fmla="*/ 531223 h 670560"/>
              <a:gd name="connsiteX8" fmla="*/ 557349 w 3309257"/>
              <a:gd name="connsiteY8" fmla="*/ 513806 h 670560"/>
              <a:gd name="connsiteX9" fmla="*/ 357051 w 3309257"/>
              <a:gd name="connsiteY9" fmla="*/ 557349 h 670560"/>
              <a:gd name="connsiteX10" fmla="*/ 165463 w 3309257"/>
              <a:gd name="connsiteY10" fmla="*/ 618309 h 670560"/>
              <a:gd name="connsiteX11" fmla="*/ 78377 w 3309257"/>
              <a:gd name="connsiteY11" fmla="*/ 670560 h 670560"/>
              <a:gd name="connsiteX12" fmla="*/ 0 w 3309257"/>
              <a:gd name="connsiteY12" fmla="*/ 54864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9257" h="670560">
                <a:moveTo>
                  <a:pt x="3309257" y="0"/>
                </a:moveTo>
                <a:lnTo>
                  <a:pt x="3013166" y="226423"/>
                </a:lnTo>
                <a:lnTo>
                  <a:pt x="2638697" y="391886"/>
                </a:lnTo>
                <a:lnTo>
                  <a:pt x="2229394" y="513806"/>
                </a:lnTo>
                <a:lnTo>
                  <a:pt x="1837509" y="513806"/>
                </a:lnTo>
                <a:lnTo>
                  <a:pt x="1341120" y="548640"/>
                </a:lnTo>
                <a:lnTo>
                  <a:pt x="1062446" y="574766"/>
                </a:lnTo>
                <a:lnTo>
                  <a:pt x="844731" y="531223"/>
                </a:lnTo>
                <a:lnTo>
                  <a:pt x="557349" y="513806"/>
                </a:lnTo>
                <a:lnTo>
                  <a:pt x="357051" y="557349"/>
                </a:lnTo>
                <a:lnTo>
                  <a:pt x="165463" y="618309"/>
                </a:lnTo>
                <a:lnTo>
                  <a:pt x="78377" y="670560"/>
                </a:lnTo>
                <a:lnTo>
                  <a:pt x="0" y="548640"/>
                </a:lnTo>
              </a:path>
            </a:pathLst>
          </a:cu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9460819-4D4A-32D9-6AE5-A8932FA165DD}"/>
              </a:ext>
            </a:extLst>
          </p:cNvPr>
          <p:cNvSpPr/>
          <p:nvPr/>
        </p:nvSpPr>
        <p:spPr>
          <a:xfrm>
            <a:off x="5974080" y="3361509"/>
            <a:ext cx="696686" cy="775062"/>
          </a:xfrm>
          <a:custGeom>
            <a:avLst/>
            <a:gdLst>
              <a:gd name="connsiteX0" fmla="*/ 0 w 696686"/>
              <a:gd name="connsiteY0" fmla="*/ 0 h 775062"/>
              <a:gd name="connsiteX1" fmla="*/ 0 w 696686"/>
              <a:gd name="connsiteY1" fmla="*/ 209005 h 775062"/>
              <a:gd name="connsiteX2" fmla="*/ 8709 w 696686"/>
              <a:gd name="connsiteY2" fmla="*/ 383177 h 775062"/>
              <a:gd name="connsiteX3" fmla="*/ 104503 w 696686"/>
              <a:gd name="connsiteY3" fmla="*/ 496388 h 775062"/>
              <a:gd name="connsiteX4" fmla="*/ 243840 w 696686"/>
              <a:gd name="connsiteY4" fmla="*/ 635725 h 775062"/>
              <a:gd name="connsiteX5" fmla="*/ 339634 w 696686"/>
              <a:gd name="connsiteY5" fmla="*/ 714102 h 775062"/>
              <a:gd name="connsiteX6" fmla="*/ 470263 w 696686"/>
              <a:gd name="connsiteY6" fmla="*/ 722811 h 775062"/>
              <a:gd name="connsiteX7" fmla="*/ 470263 w 696686"/>
              <a:gd name="connsiteY7" fmla="*/ 722811 h 775062"/>
              <a:gd name="connsiteX8" fmla="*/ 644434 w 696686"/>
              <a:gd name="connsiteY8" fmla="*/ 722811 h 775062"/>
              <a:gd name="connsiteX9" fmla="*/ 696686 w 696686"/>
              <a:gd name="connsiteY9" fmla="*/ 775062 h 77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6686" h="775062">
                <a:moveTo>
                  <a:pt x="0" y="0"/>
                </a:moveTo>
                <a:lnTo>
                  <a:pt x="0" y="209005"/>
                </a:lnTo>
                <a:lnTo>
                  <a:pt x="8709" y="383177"/>
                </a:lnTo>
                <a:lnTo>
                  <a:pt x="104503" y="496388"/>
                </a:lnTo>
                <a:lnTo>
                  <a:pt x="243840" y="635725"/>
                </a:lnTo>
                <a:lnTo>
                  <a:pt x="339634" y="714102"/>
                </a:lnTo>
                <a:lnTo>
                  <a:pt x="470263" y="722811"/>
                </a:lnTo>
                <a:lnTo>
                  <a:pt x="470263" y="722811"/>
                </a:lnTo>
                <a:lnTo>
                  <a:pt x="644434" y="722811"/>
                </a:lnTo>
                <a:lnTo>
                  <a:pt x="696686" y="775062"/>
                </a:lnTo>
              </a:path>
            </a:pathLst>
          </a:custGeom>
          <a:noFill/>
          <a:ln w="47625">
            <a:solidFill>
              <a:srgbClr val="00FD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7E714BC9-16B8-BF70-2EDD-C289AD2FCD0C}"/>
              </a:ext>
            </a:extLst>
          </p:cNvPr>
          <p:cNvSpPr/>
          <p:nvPr/>
        </p:nvSpPr>
        <p:spPr>
          <a:xfrm>
            <a:off x="8194766" y="5251269"/>
            <a:ext cx="357051" cy="1314994"/>
          </a:xfrm>
          <a:custGeom>
            <a:avLst/>
            <a:gdLst>
              <a:gd name="connsiteX0" fmla="*/ 26125 w 357051"/>
              <a:gd name="connsiteY0" fmla="*/ 1314994 h 1314994"/>
              <a:gd name="connsiteX1" fmla="*/ 0 w 357051"/>
              <a:gd name="connsiteY1" fmla="*/ 1158240 h 1314994"/>
              <a:gd name="connsiteX2" fmla="*/ 87085 w 357051"/>
              <a:gd name="connsiteY2" fmla="*/ 1018902 h 1314994"/>
              <a:gd name="connsiteX3" fmla="*/ 191588 w 357051"/>
              <a:gd name="connsiteY3" fmla="*/ 931817 h 1314994"/>
              <a:gd name="connsiteX4" fmla="*/ 269965 w 357051"/>
              <a:gd name="connsiteY4" fmla="*/ 775062 h 1314994"/>
              <a:gd name="connsiteX5" fmla="*/ 269965 w 357051"/>
              <a:gd name="connsiteY5" fmla="*/ 775062 h 1314994"/>
              <a:gd name="connsiteX6" fmla="*/ 322217 w 357051"/>
              <a:gd name="connsiteY6" fmla="*/ 548640 h 1314994"/>
              <a:gd name="connsiteX7" fmla="*/ 330925 w 357051"/>
              <a:gd name="connsiteY7" fmla="*/ 357051 h 1314994"/>
              <a:gd name="connsiteX8" fmla="*/ 348343 w 357051"/>
              <a:gd name="connsiteY8" fmla="*/ 191588 h 1314994"/>
              <a:gd name="connsiteX9" fmla="*/ 357051 w 357051"/>
              <a:gd name="connsiteY9" fmla="*/ 0 h 1314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051" h="1314994">
                <a:moveTo>
                  <a:pt x="26125" y="1314994"/>
                </a:moveTo>
                <a:lnTo>
                  <a:pt x="0" y="1158240"/>
                </a:lnTo>
                <a:lnTo>
                  <a:pt x="87085" y="1018902"/>
                </a:lnTo>
                <a:lnTo>
                  <a:pt x="191588" y="931817"/>
                </a:lnTo>
                <a:lnTo>
                  <a:pt x="269965" y="775062"/>
                </a:lnTo>
                <a:lnTo>
                  <a:pt x="269965" y="775062"/>
                </a:lnTo>
                <a:lnTo>
                  <a:pt x="322217" y="548640"/>
                </a:lnTo>
                <a:lnTo>
                  <a:pt x="330925" y="357051"/>
                </a:lnTo>
                <a:lnTo>
                  <a:pt x="348343" y="191588"/>
                </a:lnTo>
                <a:lnTo>
                  <a:pt x="357051" y="0"/>
                </a:lnTo>
              </a:path>
            </a:pathLst>
          </a:cu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785CB0CA-296D-2E9C-B513-E7BA229768DF}"/>
              </a:ext>
            </a:extLst>
          </p:cNvPr>
          <p:cNvSpPr/>
          <p:nvPr/>
        </p:nvSpPr>
        <p:spPr>
          <a:xfrm>
            <a:off x="7502893" y="2805764"/>
            <a:ext cx="255069" cy="269508"/>
          </a:xfrm>
          <a:custGeom>
            <a:avLst/>
            <a:gdLst>
              <a:gd name="connsiteX0" fmla="*/ 81814 w 255069"/>
              <a:gd name="connsiteY0" fmla="*/ 0 h 269508"/>
              <a:gd name="connsiteX1" fmla="*/ 0 w 255069"/>
              <a:gd name="connsiteY1" fmla="*/ 144379 h 269508"/>
              <a:gd name="connsiteX2" fmla="*/ 48126 w 255069"/>
              <a:gd name="connsiteY2" fmla="*/ 269508 h 269508"/>
              <a:gd name="connsiteX3" fmla="*/ 255069 w 255069"/>
              <a:gd name="connsiteY3" fmla="*/ 226194 h 269508"/>
              <a:gd name="connsiteX4" fmla="*/ 240631 w 255069"/>
              <a:gd name="connsiteY4" fmla="*/ 149192 h 269508"/>
              <a:gd name="connsiteX5" fmla="*/ 206943 w 255069"/>
              <a:gd name="connsiteY5" fmla="*/ 105878 h 269508"/>
              <a:gd name="connsiteX6" fmla="*/ 81814 w 255069"/>
              <a:gd name="connsiteY6" fmla="*/ 0 h 26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069" h="269508">
                <a:moveTo>
                  <a:pt x="81814" y="0"/>
                </a:moveTo>
                <a:lnTo>
                  <a:pt x="0" y="144379"/>
                </a:lnTo>
                <a:lnTo>
                  <a:pt x="48126" y="269508"/>
                </a:lnTo>
                <a:lnTo>
                  <a:pt x="255069" y="226194"/>
                </a:lnTo>
                <a:lnTo>
                  <a:pt x="240631" y="149192"/>
                </a:lnTo>
                <a:lnTo>
                  <a:pt x="206943" y="105878"/>
                </a:lnTo>
                <a:lnTo>
                  <a:pt x="8181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D45095-260E-D8B0-8D72-AD6163D5680F}"/>
              </a:ext>
            </a:extLst>
          </p:cNvPr>
          <p:cNvCxnSpPr>
            <a:cxnSpLocks/>
          </p:cNvCxnSpPr>
          <p:nvPr/>
        </p:nvCxnSpPr>
        <p:spPr>
          <a:xfrm>
            <a:off x="446534" y="1244395"/>
            <a:ext cx="32754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3F3510-377B-133D-E0FC-B9AB8E88E099}"/>
              </a:ext>
            </a:extLst>
          </p:cNvPr>
          <p:cNvCxnSpPr>
            <a:cxnSpLocks/>
          </p:cNvCxnSpPr>
          <p:nvPr/>
        </p:nvCxnSpPr>
        <p:spPr>
          <a:xfrm>
            <a:off x="446534" y="1801336"/>
            <a:ext cx="327546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5F150BC-3638-834E-C260-B0ECE2D2944F}"/>
              </a:ext>
            </a:extLst>
          </p:cNvPr>
          <p:cNvCxnSpPr>
            <a:cxnSpLocks/>
          </p:cNvCxnSpPr>
          <p:nvPr/>
        </p:nvCxnSpPr>
        <p:spPr>
          <a:xfrm>
            <a:off x="446534" y="2162181"/>
            <a:ext cx="327546" cy="0"/>
          </a:xfrm>
          <a:prstGeom prst="line">
            <a:avLst/>
          </a:prstGeom>
          <a:ln w="63500">
            <a:solidFill>
              <a:srgbClr val="00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8BE371B-FF48-377C-34AB-916F8B2B683E}"/>
              </a:ext>
            </a:extLst>
          </p:cNvPr>
          <p:cNvSpPr/>
          <p:nvPr/>
        </p:nvSpPr>
        <p:spPr>
          <a:xfrm>
            <a:off x="480948" y="2847703"/>
            <a:ext cx="327546" cy="92815"/>
          </a:xfrm>
          <a:prstGeom prst="rect">
            <a:avLst/>
          </a:prstGeom>
          <a:solidFill>
            <a:srgbClr val="F5E6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0084B96-2F7B-7BFB-44AC-DD7C3CD4B9AE}"/>
              </a:ext>
            </a:extLst>
          </p:cNvPr>
          <p:cNvSpPr/>
          <p:nvPr/>
        </p:nvSpPr>
        <p:spPr>
          <a:xfrm>
            <a:off x="9496424" y="4114570"/>
            <a:ext cx="379095" cy="775063"/>
          </a:xfrm>
          <a:custGeom>
            <a:avLst/>
            <a:gdLst>
              <a:gd name="connsiteX0" fmla="*/ 0 w 375385"/>
              <a:gd name="connsiteY0" fmla="*/ 0 h 736333"/>
              <a:gd name="connsiteX1" fmla="*/ 9625 w 375385"/>
              <a:gd name="connsiteY1" fmla="*/ 110691 h 736333"/>
              <a:gd name="connsiteX2" fmla="*/ 105878 w 375385"/>
              <a:gd name="connsiteY2" fmla="*/ 173255 h 736333"/>
              <a:gd name="connsiteX3" fmla="*/ 129941 w 375385"/>
              <a:gd name="connsiteY3" fmla="*/ 240632 h 736333"/>
              <a:gd name="connsiteX4" fmla="*/ 139566 w 375385"/>
              <a:gd name="connsiteY4" fmla="*/ 336884 h 736333"/>
              <a:gd name="connsiteX5" fmla="*/ 158817 w 375385"/>
              <a:gd name="connsiteY5" fmla="*/ 428324 h 736333"/>
              <a:gd name="connsiteX6" fmla="*/ 197318 w 375385"/>
              <a:gd name="connsiteY6" fmla="*/ 519764 h 736333"/>
              <a:gd name="connsiteX7" fmla="*/ 231006 w 375385"/>
              <a:gd name="connsiteY7" fmla="*/ 582328 h 736333"/>
              <a:gd name="connsiteX8" fmla="*/ 279132 w 375385"/>
              <a:gd name="connsiteY8" fmla="*/ 625642 h 736333"/>
              <a:gd name="connsiteX9" fmla="*/ 375385 w 375385"/>
              <a:gd name="connsiteY9" fmla="*/ 736333 h 736333"/>
              <a:gd name="connsiteX0" fmla="*/ 0 w 385010"/>
              <a:gd name="connsiteY0" fmla="*/ 0 h 808522"/>
              <a:gd name="connsiteX1" fmla="*/ 19250 w 385010"/>
              <a:gd name="connsiteY1" fmla="*/ 182880 h 808522"/>
              <a:gd name="connsiteX2" fmla="*/ 115503 w 385010"/>
              <a:gd name="connsiteY2" fmla="*/ 245444 h 808522"/>
              <a:gd name="connsiteX3" fmla="*/ 139566 w 385010"/>
              <a:gd name="connsiteY3" fmla="*/ 312821 h 808522"/>
              <a:gd name="connsiteX4" fmla="*/ 149191 w 385010"/>
              <a:gd name="connsiteY4" fmla="*/ 409073 h 808522"/>
              <a:gd name="connsiteX5" fmla="*/ 168442 w 385010"/>
              <a:gd name="connsiteY5" fmla="*/ 500513 h 808522"/>
              <a:gd name="connsiteX6" fmla="*/ 206943 w 385010"/>
              <a:gd name="connsiteY6" fmla="*/ 591953 h 808522"/>
              <a:gd name="connsiteX7" fmla="*/ 240631 w 385010"/>
              <a:gd name="connsiteY7" fmla="*/ 654517 h 808522"/>
              <a:gd name="connsiteX8" fmla="*/ 288757 w 385010"/>
              <a:gd name="connsiteY8" fmla="*/ 697831 h 808522"/>
              <a:gd name="connsiteX9" fmla="*/ 385010 w 385010"/>
              <a:gd name="connsiteY9" fmla="*/ 808522 h 80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010" h="808522">
                <a:moveTo>
                  <a:pt x="0" y="0"/>
                </a:moveTo>
                <a:lnTo>
                  <a:pt x="19250" y="182880"/>
                </a:lnTo>
                <a:lnTo>
                  <a:pt x="115503" y="245444"/>
                </a:lnTo>
                <a:lnTo>
                  <a:pt x="139566" y="312821"/>
                </a:lnTo>
                <a:lnTo>
                  <a:pt x="149191" y="409073"/>
                </a:lnTo>
                <a:lnTo>
                  <a:pt x="168442" y="500513"/>
                </a:lnTo>
                <a:lnTo>
                  <a:pt x="206943" y="591953"/>
                </a:lnTo>
                <a:lnTo>
                  <a:pt x="240631" y="654517"/>
                </a:lnTo>
                <a:lnTo>
                  <a:pt x="288757" y="697831"/>
                </a:lnTo>
                <a:lnTo>
                  <a:pt x="385010" y="808522"/>
                </a:lnTo>
              </a:path>
            </a:pathLst>
          </a:cu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C7249-AF15-C472-2CEE-2D5B61BAD841}"/>
              </a:ext>
            </a:extLst>
          </p:cNvPr>
          <p:cNvSpPr txBox="1"/>
          <p:nvPr/>
        </p:nvSpPr>
        <p:spPr>
          <a:xfrm rot="20134926">
            <a:off x="9300977" y="5102011"/>
            <a:ext cx="637340" cy="76944"/>
          </a:xfrm>
          <a:prstGeom prst="rect">
            <a:avLst/>
          </a:prstGeom>
          <a:solidFill>
            <a:schemeClr val="tx1">
              <a:lumMod val="75000"/>
              <a:lumOff val="25000"/>
              <a:alpha val="26000"/>
            </a:schemeClr>
          </a:solidFill>
        </p:spPr>
        <p:txBody>
          <a:bodyPr wrap="square" tIns="0" bIns="0" rtlCol="0">
            <a:spAutoFit/>
          </a:bodyPr>
          <a:lstStyle/>
          <a:p>
            <a:r>
              <a:rPr lang="en-US" sz="500" b="1" dirty="0">
                <a:solidFill>
                  <a:schemeClr val="bg1"/>
                </a:solidFill>
              </a:rPr>
              <a:t>LUMINARY BLVD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E6AA3-7A26-C99B-4D6A-95983F5C6B0F}"/>
              </a:ext>
            </a:extLst>
          </p:cNvPr>
          <p:cNvSpPr txBox="1"/>
          <p:nvPr/>
        </p:nvSpPr>
        <p:spPr>
          <a:xfrm rot="239026">
            <a:off x="7370999" y="5306458"/>
            <a:ext cx="637340" cy="76944"/>
          </a:xfrm>
          <a:prstGeom prst="rect">
            <a:avLst/>
          </a:prstGeom>
          <a:solidFill>
            <a:schemeClr val="tx1">
              <a:lumMod val="75000"/>
              <a:lumOff val="25000"/>
              <a:alpha val="26000"/>
            </a:schemeClr>
          </a:solidFill>
        </p:spPr>
        <p:txBody>
          <a:bodyPr wrap="square" tIns="0" bIns="0" rtlCol="0">
            <a:spAutoFit/>
          </a:bodyPr>
          <a:lstStyle/>
          <a:p>
            <a:r>
              <a:rPr lang="en-US" sz="500" b="1" dirty="0">
                <a:solidFill>
                  <a:schemeClr val="bg1"/>
                </a:solidFill>
              </a:rPr>
              <a:t>LUMINARY BLVD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7444DE-B84A-C107-4F70-9BA7E156DA7F}"/>
              </a:ext>
            </a:extLst>
          </p:cNvPr>
          <p:cNvSpPr txBox="1"/>
          <p:nvPr/>
        </p:nvSpPr>
        <p:spPr>
          <a:xfrm rot="21179975">
            <a:off x="7980778" y="3596658"/>
            <a:ext cx="637340" cy="76944"/>
          </a:xfrm>
          <a:prstGeom prst="rect">
            <a:avLst/>
          </a:prstGeom>
          <a:solidFill>
            <a:schemeClr val="tx1">
              <a:lumMod val="75000"/>
              <a:lumOff val="25000"/>
              <a:alpha val="26000"/>
            </a:schemeClr>
          </a:solidFill>
        </p:spPr>
        <p:txBody>
          <a:bodyPr wrap="square" tIns="0" bIns="0" rtlCol="0">
            <a:spAutoFit/>
          </a:bodyPr>
          <a:lstStyle/>
          <a:p>
            <a:r>
              <a:rPr lang="en-US" sz="500" b="1" dirty="0">
                <a:solidFill>
                  <a:schemeClr val="bg1"/>
                </a:solidFill>
              </a:rPr>
              <a:t>LAUREATE BLVD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AE5255-F831-43EB-0F2B-144B439BB202}"/>
              </a:ext>
            </a:extLst>
          </p:cNvPr>
          <p:cNvSpPr txBox="1"/>
          <p:nvPr/>
        </p:nvSpPr>
        <p:spPr>
          <a:xfrm rot="21391708">
            <a:off x="5949594" y="2677322"/>
            <a:ext cx="813234" cy="76944"/>
          </a:xfrm>
          <a:prstGeom prst="rect">
            <a:avLst/>
          </a:prstGeom>
          <a:solidFill>
            <a:schemeClr val="tx1">
              <a:lumMod val="75000"/>
              <a:lumOff val="25000"/>
              <a:alpha val="26000"/>
            </a:schemeClr>
          </a:solidFill>
        </p:spPr>
        <p:txBody>
          <a:bodyPr wrap="square" tIns="0" bIns="0" rtlCol="0">
            <a:spAutoFit/>
          </a:bodyPr>
          <a:lstStyle/>
          <a:p>
            <a:r>
              <a:rPr lang="en-US" sz="500" b="1" dirty="0">
                <a:solidFill>
                  <a:schemeClr val="bg1"/>
                </a:solidFill>
              </a:rPr>
              <a:t>TAVISTOCK LAKES BLVD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9A2940-7B8C-7934-A920-2E68B3DFD656}"/>
              </a:ext>
            </a:extLst>
          </p:cNvPr>
          <p:cNvSpPr txBox="1"/>
          <p:nvPr/>
        </p:nvSpPr>
        <p:spPr>
          <a:xfrm rot="394356">
            <a:off x="7188120" y="2101038"/>
            <a:ext cx="480196" cy="76944"/>
          </a:xfrm>
          <a:prstGeom prst="rect">
            <a:avLst/>
          </a:prstGeom>
          <a:solidFill>
            <a:schemeClr val="tx1">
              <a:lumMod val="75000"/>
              <a:lumOff val="25000"/>
              <a:alpha val="26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500" b="1" dirty="0">
                <a:solidFill>
                  <a:schemeClr val="bg1"/>
                </a:solidFill>
              </a:rPr>
              <a:t>NEMOURS PKWY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94EBAD-2281-FF1C-BCB2-0F43C41F987F}"/>
              </a:ext>
            </a:extLst>
          </p:cNvPr>
          <p:cNvSpPr txBox="1"/>
          <p:nvPr/>
        </p:nvSpPr>
        <p:spPr>
          <a:xfrm>
            <a:off x="102546" y="5346982"/>
            <a:ext cx="36051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https://www.greenewayid.org</a:t>
            </a:r>
            <a:endParaRPr lang="en-US" sz="1600" dirty="0"/>
          </a:p>
          <a:p>
            <a:pPr algn="ctr"/>
            <a:endParaRPr lang="en-US" sz="1600" dirty="0">
              <a:hlinkClick r:id="rId6"/>
            </a:endParaRPr>
          </a:p>
          <a:p>
            <a:pPr algn="ctr"/>
            <a:r>
              <a:rPr lang="en-US" sz="1600" dirty="0">
                <a:hlinkClick r:id="rId6"/>
              </a:rPr>
              <a:t>http://poitraseastcdd.com</a:t>
            </a:r>
            <a:endParaRPr lang="en-US" sz="1600" dirty="0"/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595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74626" y="6395205"/>
            <a:ext cx="2743200" cy="365125"/>
          </a:xfrm>
        </p:spPr>
        <p:txBody>
          <a:bodyPr/>
          <a:lstStyle/>
          <a:p>
            <a:fld id="{809CDC44-C4A9-274D-8E8D-447B736DF5AA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-7162112" y="1042014"/>
            <a:ext cx="671259" cy="591118"/>
          </a:xfrm>
          <a:custGeom>
            <a:avLst/>
            <a:gdLst>
              <a:gd name="connsiteX0" fmla="*/ 0 w 401156"/>
              <a:gd name="connsiteY0" fmla="*/ 253672 h 542741"/>
              <a:gd name="connsiteX1" fmla="*/ 23597 w 401156"/>
              <a:gd name="connsiteY1" fmla="*/ 371659 h 542741"/>
              <a:gd name="connsiteX2" fmla="*/ 112088 w 401156"/>
              <a:gd name="connsiteY2" fmla="*/ 424754 h 542741"/>
              <a:gd name="connsiteX3" fmla="*/ 117987 w 401156"/>
              <a:gd name="connsiteY3" fmla="*/ 542741 h 542741"/>
              <a:gd name="connsiteX4" fmla="*/ 401156 w 401156"/>
              <a:gd name="connsiteY4" fmla="*/ 466049 h 542741"/>
              <a:gd name="connsiteX5" fmla="*/ 353961 w 401156"/>
              <a:gd name="connsiteY5" fmla="*/ 324465 h 542741"/>
              <a:gd name="connsiteX6" fmla="*/ 306766 w 401156"/>
              <a:gd name="connsiteY6" fmla="*/ 247773 h 542741"/>
              <a:gd name="connsiteX7" fmla="*/ 277270 w 401156"/>
              <a:gd name="connsiteY7" fmla="*/ 165182 h 542741"/>
              <a:gd name="connsiteX8" fmla="*/ 353961 w 401156"/>
              <a:gd name="connsiteY8" fmla="*/ 11799 h 542741"/>
              <a:gd name="connsiteX9" fmla="*/ 247773 w 401156"/>
              <a:gd name="connsiteY9" fmla="*/ 0 h 542741"/>
              <a:gd name="connsiteX10" fmla="*/ 194679 w 401156"/>
              <a:gd name="connsiteY10" fmla="*/ 64893 h 542741"/>
              <a:gd name="connsiteX11" fmla="*/ 194679 w 401156"/>
              <a:gd name="connsiteY11" fmla="*/ 64893 h 542741"/>
              <a:gd name="connsiteX12" fmla="*/ 117987 w 401156"/>
              <a:gd name="connsiteY12" fmla="*/ 88490 h 542741"/>
              <a:gd name="connsiteX13" fmla="*/ 65958 w 401156"/>
              <a:gd name="connsiteY13" fmla="*/ 102952 h 542741"/>
              <a:gd name="connsiteX14" fmla="*/ 65958 w 401156"/>
              <a:gd name="connsiteY14" fmla="*/ 153752 h 542741"/>
              <a:gd name="connsiteX15" fmla="*/ 0 w 401156"/>
              <a:gd name="connsiteY15" fmla="*/ 253672 h 542741"/>
              <a:gd name="connsiteX0" fmla="*/ 0 w 401156"/>
              <a:gd name="connsiteY0" fmla="*/ 253672 h 542741"/>
              <a:gd name="connsiteX1" fmla="*/ 23597 w 401156"/>
              <a:gd name="connsiteY1" fmla="*/ 371659 h 542741"/>
              <a:gd name="connsiteX2" fmla="*/ 112088 w 401156"/>
              <a:gd name="connsiteY2" fmla="*/ 424754 h 542741"/>
              <a:gd name="connsiteX3" fmla="*/ 117987 w 401156"/>
              <a:gd name="connsiteY3" fmla="*/ 542741 h 542741"/>
              <a:gd name="connsiteX4" fmla="*/ 401156 w 401156"/>
              <a:gd name="connsiteY4" fmla="*/ 466049 h 542741"/>
              <a:gd name="connsiteX5" fmla="*/ 353961 w 401156"/>
              <a:gd name="connsiteY5" fmla="*/ 324465 h 542741"/>
              <a:gd name="connsiteX6" fmla="*/ 306766 w 401156"/>
              <a:gd name="connsiteY6" fmla="*/ 247773 h 542741"/>
              <a:gd name="connsiteX7" fmla="*/ 277270 w 401156"/>
              <a:gd name="connsiteY7" fmla="*/ 165182 h 542741"/>
              <a:gd name="connsiteX8" fmla="*/ 353961 w 401156"/>
              <a:gd name="connsiteY8" fmla="*/ 11799 h 542741"/>
              <a:gd name="connsiteX9" fmla="*/ 247773 w 401156"/>
              <a:gd name="connsiteY9" fmla="*/ 0 h 542741"/>
              <a:gd name="connsiteX10" fmla="*/ 194679 w 401156"/>
              <a:gd name="connsiteY10" fmla="*/ 64893 h 542741"/>
              <a:gd name="connsiteX11" fmla="*/ 194679 w 401156"/>
              <a:gd name="connsiteY11" fmla="*/ 64893 h 542741"/>
              <a:gd name="connsiteX12" fmla="*/ 117987 w 401156"/>
              <a:gd name="connsiteY12" fmla="*/ 88490 h 542741"/>
              <a:gd name="connsiteX13" fmla="*/ 72992 w 401156"/>
              <a:gd name="connsiteY13" fmla="*/ 120536 h 542741"/>
              <a:gd name="connsiteX14" fmla="*/ 65958 w 401156"/>
              <a:gd name="connsiteY14" fmla="*/ 153752 h 542741"/>
              <a:gd name="connsiteX15" fmla="*/ 0 w 401156"/>
              <a:gd name="connsiteY15" fmla="*/ 253672 h 542741"/>
              <a:gd name="connsiteX0" fmla="*/ 0 w 401156"/>
              <a:gd name="connsiteY0" fmla="*/ 253672 h 542741"/>
              <a:gd name="connsiteX1" fmla="*/ 95034 w 401156"/>
              <a:gd name="connsiteY1" fmla="*/ 350228 h 542741"/>
              <a:gd name="connsiteX2" fmla="*/ 112088 w 401156"/>
              <a:gd name="connsiteY2" fmla="*/ 424754 h 542741"/>
              <a:gd name="connsiteX3" fmla="*/ 117987 w 401156"/>
              <a:gd name="connsiteY3" fmla="*/ 542741 h 542741"/>
              <a:gd name="connsiteX4" fmla="*/ 401156 w 401156"/>
              <a:gd name="connsiteY4" fmla="*/ 466049 h 542741"/>
              <a:gd name="connsiteX5" fmla="*/ 353961 w 401156"/>
              <a:gd name="connsiteY5" fmla="*/ 324465 h 542741"/>
              <a:gd name="connsiteX6" fmla="*/ 306766 w 401156"/>
              <a:gd name="connsiteY6" fmla="*/ 247773 h 542741"/>
              <a:gd name="connsiteX7" fmla="*/ 277270 w 401156"/>
              <a:gd name="connsiteY7" fmla="*/ 165182 h 542741"/>
              <a:gd name="connsiteX8" fmla="*/ 353961 w 401156"/>
              <a:gd name="connsiteY8" fmla="*/ 11799 h 542741"/>
              <a:gd name="connsiteX9" fmla="*/ 247773 w 401156"/>
              <a:gd name="connsiteY9" fmla="*/ 0 h 542741"/>
              <a:gd name="connsiteX10" fmla="*/ 194679 w 401156"/>
              <a:gd name="connsiteY10" fmla="*/ 64893 h 542741"/>
              <a:gd name="connsiteX11" fmla="*/ 194679 w 401156"/>
              <a:gd name="connsiteY11" fmla="*/ 64893 h 542741"/>
              <a:gd name="connsiteX12" fmla="*/ 117987 w 401156"/>
              <a:gd name="connsiteY12" fmla="*/ 88490 h 542741"/>
              <a:gd name="connsiteX13" fmla="*/ 72992 w 401156"/>
              <a:gd name="connsiteY13" fmla="*/ 120536 h 542741"/>
              <a:gd name="connsiteX14" fmla="*/ 65958 w 401156"/>
              <a:gd name="connsiteY14" fmla="*/ 153752 h 542741"/>
              <a:gd name="connsiteX15" fmla="*/ 0 w 401156"/>
              <a:gd name="connsiteY15" fmla="*/ 253672 h 542741"/>
              <a:gd name="connsiteX0" fmla="*/ 0 w 401156"/>
              <a:gd name="connsiteY0" fmla="*/ 253672 h 542741"/>
              <a:gd name="connsiteX1" fmla="*/ 95034 w 401156"/>
              <a:gd name="connsiteY1" fmla="*/ 350228 h 542741"/>
              <a:gd name="connsiteX2" fmla="*/ 112088 w 401156"/>
              <a:gd name="connsiteY2" fmla="*/ 424754 h 542741"/>
              <a:gd name="connsiteX3" fmla="*/ 117987 w 401156"/>
              <a:gd name="connsiteY3" fmla="*/ 542741 h 542741"/>
              <a:gd name="connsiteX4" fmla="*/ 401156 w 401156"/>
              <a:gd name="connsiteY4" fmla="*/ 466049 h 542741"/>
              <a:gd name="connsiteX5" fmla="*/ 353961 w 401156"/>
              <a:gd name="connsiteY5" fmla="*/ 324465 h 542741"/>
              <a:gd name="connsiteX6" fmla="*/ 306766 w 401156"/>
              <a:gd name="connsiteY6" fmla="*/ 247773 h 542741"/>
              <a:gd name="connsiteX7" fmla="*/ 277270 w 401156"/>
              <a:gd name="connsiteY7" fmla="*/ 165182 h 542741"/>
              <a:gd name="connsiteX8" fmla="*/ 353961 w 401156"/>
              <a:gd name="connsiteY8" fmla="*/ 11799 h 542741"/>
              <a:gd name="connsiteX9" fmla="*/ 247773 w 401156"/>
              <a:gd name="connsiteY9" fmla="*/ 0 h 542741"/>
              <a:gd name="connsiteX10" fmla="*/ 194679 w 401156"/>
              <a:gd name="connsiteY10" fmla="*/ 64893 h 542741"/>
              <a:gd name="connsiteX11" fmla="*/ 194679 w 401156"/>
              <a:gd name="connsiteY11" fmla="*/ 64893 h 542741"/>
              <a:gd name="connsiteX12" fmla="*/ 117987 w 401156"/>
              <a:gd name="connsiteY12" fmla="*/ 88490 h 542741"/>
              <a:gd name="connsiteX13" fmla="*/ 72992 w 401156"/>
              <a:gd name="connsiteY13" fmla="*/ 120536 h 542741"/>
              <a:gd name="connsiteX14" fmla="*/ 65958 w 401156"/>
              <a:gd name="connsiteY14" fmla="*/ 153752 h 542741"/>
              <a:gd name="connsiteX15" fmla="*/ 0 w 401156"/>
              <a:gd name="connsiteY15" fmla="*/ 253672 h 542741"/>
              <a:gd name="connsiteX0" fmla="*/ 0 w 579750"/>
              <a:gd name="connsiteY0" fmla="*/ 307250 h 542741"/>
              <a:gd name="connsiteX1" fmla="*/ 273628 w 579750"/>
              <a:gd name="connsiteY1" fmla="*/ 350228 h 542741"/>
              <a:gd name="connsiteX2" fmla="*/ 290682 w 579750"/>
              <a:gd name="connsiteY2" fmla="*/ 424754 h 542741"/>
              <a:gd name="connsiteX3" fmla="*/ 296581 w 579750"/>
              <a:gd name="connsiteY3" fmla="*/ 542741 h 542741"/>
              <a:gd name="connsiteX4" fmla="*/ 579750 w 579750"/>
              <a:gd name="connsiteY4" fmla="*/ 466049 h 542741"/>
              <a:gd name="connsiteX5" fmla="*/ 532555 w 579750"/>
              <a:gd name="connsiteY5" fmla="*/ 324465 h 542741"/>
              <a:gd name="connsiteX6" fmla="*/ 485360 w 579750"/>
              <a:gd name="connsiteY6" fmla="*/ 247773 h 542741"/>
              <a:gd name="connsiteX7" fmla="*/ 455864 w 579750"/>
              <a:gd name="connsiteY7" fmla="*/ 165182 h 542741"/>
              <a:gd name="connsiteX8" fmla="*/ 532555 w 579750"/>
              <a:gd name="connsiteY8" fmla="*/ 11799 h 542741"/>
              <a:gd name="connsiteX9" fmla="*/ 426367 w 579750"/>
              <a:gd name="connsiteY9" fmla="*/ 0 h 542741"/>
              <a:gd name="connsiteX10" fmla="*/ 373273 w 579750"/>
              <a:gd name="connsiteY10" fmla="*/ 64893 h 542741"/>
              <a:gd name="connsiteX11" fmla="*/ 373273 w 579750"/>
              <a:gd name="connsiteY11" fmla="*/ 64893 h 542741"/>
              <a:gd name="connsiteX12" fmla="*/ 296581 w 579750"/>
              <a:gd name="connsiteY12" fmla="*/ 88490 h 542741"/>
              <a:gd name="connsiteX13" fmla="*/ 251586 w 579750"/>
              <a:gd name="connsiteY13" fmla="*/ 120536 h 542741"/>
              <a:gd name="connsiteX14" fmla="*/ 244552 w 579750"/>
              <a:gd name="connsiteY14" fmla="*/ 153752 h 542741"/>
              <a:gd name="connsiteX15" fmla="*/ 0 w 579750"/>
              <a:gd name="connsiteY15" fmla="*/ 307250 h 542741"/>
              <a:gd name="connsiteX0" fmla="*/ 0 w 579750"/>
              <a:gd name="connsiteY0" fmla="*/ 307250 h 542741"/>
              <a:gd name="connsiteX1" fmla="*/ 273628 w 579750"/>
              <a:gd name="connsiteY1" fmla="*/ 350228 h 542741"/>
              <a:gd name="connsiteX2" fmla="*/ 290682 w 579750"/>
              <a:gd name="connsiteY2" fmla="*/ 424754 h 542741"/>
              <a:gd name="connsiteX3" fmla="*/ 296581 w 579750"/>
              <a:gd name="connsiteY3" fmla="*/ 542741 h 542741"/>
              <a:gd name="connsiteX4" fmla="*/ 579750 w 579750"/>
              <a:gd name="connsiteY4" fmla="*/ 466049 h 542741"/>
              <a:gd name="connsiteX5" fmla="*/ 532555 w 579750"/>
              <a:gd name="connsiteY5" fmla="*/ 324465 h 542741"/>
              <a:gd name="connsiteX6" fmla="*/ 485360 w 579750"/>
              <a:gd name="connsiteY6" fmla="*/ 247773 h 542741"/>
              <a:gd name="connsiteX7" fmla="*/ 455864 w 579750"/>
              <a:gd name="connsiteY7" fmla="*/ 165182 h 542741"/>
              <a:gd name="connsiteX8" fmla="*/ 532555 w 579750"/>
              <a:gd name="connsiteY8" fmla="*/ 11799 h 542741"/>
              <a:gd name="connsiteX9" fmla="*/ 426367 w 579750"/>
              <a:gd name="connsiteY9" fmla="*/ 0 h 542741"/>
              <a:gd name="connsiteX10" fmla="*/ 373273 w 579750"/>
              <a:gd name="connsiteY10" fmla="*/ 64893 h 542741"/>
              <a:gd name="connsiteX11" fmla="*/ 373273 w 579750"/>
              <a:gd name="connsiteY11" fmla="*/ 64893 h 542741"/>
              <a:gd name="connsiteX12" fmla="*/ 296581 w 579750"/>
              <a:gd name="connsiteY12" fmla="*/ 88490 h 542741"/>
              <a:gd name="connsiteX13" fmla="*/ 251586 w 579750"/>
              <a:gd name="connsiteY13" fmla="*/ 120536 h 542741"/>
              <a:gd name="connsiteX14" fmla="*/ 155255 w 579750"/>
              <a:gd name="connsiteY14" fmla="*/ 275196 h 542741"/>
              <a:gd name="connsiteX15" fmla="*/ 0 w 579750"/>
              <a:gd name="connsiteY15" fmla="*/ 307250 h 542741"/>
              <a:gd name="connsiteX0" fmla="*/ 92900 w 672650"/>
              <a:gd name="connsiteY0" fmla="*/ 307250 h 542741"/>
              <a:gd name="connsiteX1" fmla="*/ 12913 w 672650"/>
              <a:gd name="connsiteY1" fmla="*/ 518106 h 542741"/>
              <a:gd name="connsiteX2" fmla="*/ 383582 w 672650"/>
              <a:gd name="connsiteY2" fmla="*/ 424754 h 542741"/>
              <a:gd name="connsiteX3" fmla="*/ 389481 w 672650"/>
              <a:gd name="connsiteY3" fmla="*/ 542741 h 542741"/>
              <a:gd name="connsiteX4" fmla="*/ 672650 w 672650"/>
              <a:gd name="connsiteY4" fmla="*/ 466049 h 542741"/>
              <a:gd name="connsiteX5" fmla="*/ 625455 w 672650"/>
              <a:gd name="connsiteY5" fmla="*/ 324465 h 542741"/>
              <a:gd name="connsiteX6" fmla="*/ 578260 w 672650"/>
              <a:gd name="connsiteY6" fmla="*/ 247773 h 542741"/>
              <a:gd name="connsiteX7" fmla="*/ 548764 w 672650"/>
              <a:gd name="connsiteY7" fmla="*/ 165182 h 542741"/>
              <a:gd name="connsiteX8" fmla="*/ 625455 w 672650"/>
              <a:gd name="connsiteY8" fmla="*/ 11799 h 542741"/>
              <a:gd name="connsiteX9" fmla="*/ 519267 w 672650"/>
              <a:gd name="connsiteY9" fmla="*/ 0 h 542741"/>
              <a:gd name="connsiteX10" fmla="*/ 466173 w 672650"/>
              <a:gd name="connsiteY10" fmla="*/ 64893 h 542741"/>
              <a:gd name="connsiteX11" fmla="*/ 466173 w 672650"/>
              <a:gd name="connsiteY11" fmla="*/ 64893 h 542741"/>
              <a:gd name="connsiteX12" fmla="*/ 389481 w 672650"/>
              <a:gd name="connsiteY12" fmla="*/ 88490 h 542741"/>
              <a:gd name="connsiteX13" fmla="*/ 344486 w 672650"/>
              <a:gd name="connsiteY13" fmla="*/ 120536 h 542741"/>
              <a:gd name="connsiteX14" fmla="*/ 248155 w 672650"/>
              <a:gd name="connsiteY14" fmla="*/ 275196 h 542741"/>
              <a:gd name="connsiteX15" fmla="*/ 92900 w 672650"/>
              <a:gd name="connsiteY15" fmla="*/ 307250 h 542741"/>
              <a:gd name="connsiteX0" fmla="*/ 92900 w 672650"/>
              <a:gd name="connsiteY0" fmla="*/ 307250 h 589061"/>
              <a:gd name="connsiteX1" fmla="*/ 12913 w 672650"/>
              <a:gd name="connsiteY1" fmla="*/ 518106 h 589061"/>
              <a:gd name="connsiteX2" fmla="*/ 1391 w 672650"/>
              <a:gd name="connsiteY2" fmla="*/ 589061 h 589061"/>
              <a:gd name="connsiteX3" fmla="*/ 389481 w 672650"/>
              <a:gd name="connsiteY3" fmla="*/ 542741 h 589061"/>
              <a:gd name="connsiteX4" fmla="*/ 672650 w 672650"/>
              <a:gd name="connsiteY4" fmla="*/ 466049 h 589061"/>
              <a:gd name="connsiteX5" fmla="*/ 625455 w 672650"/>
              <a:gd name="connsiteY5" fmla="*/ 324465 h 589061"/>
              <a:gd name="connsiteX6" fmla="*/ 578260 w 672650"/>
              <a:gd name="connsiteY6" fmla="*/ 247773 h 589061"/>
              <a:gd name="connsiteX7" fmla="*/ 548764 w 672650"/>
              <a:gd name="connsiteY7" fmla="*/ 165182 h 589061"/>
              <a:gd name="connsiteX8" fmla="*/ 625455 w 672650"/>
              <a:gd name="connsiteY8" fmla="*/ 11799 h 589061"/>
              <a:gd name="connsiteX9" fmla="*/ 519267 w 672650"/>
              <a:gd name="connsiteY9" fmla="*/ 0 h 589061"/>
              <a:gd name="connsiteX10" fmla="*/ 466173 w 672650"/>
              <a:gd name="connsiteY10" fmla="*/ 64893 h 589061"/>
              <a:gd name="connsiteX11" fmla="*/ 466173 w 672650"/>
              <a:gd name="connsiteY11" fmla="*/ 64893 h 589061"/>
              <a:gd name="connsiteX12" fmla="*/ 389481 w 672650"/>
              <a:gd name="connsiteY12" fmla="*/ 88490 h 589061"/>
              <a:gd name="connsiteX13" fmla="*/ 344486 w 672650"/>
              <a:gd name="connsiteY13" fmla="*/ 120536 h 589061"/>
              <a:gd name="connsiteX14" fmla="*/ 248155 w 672650"/>
              <a:gd name="connsiteY14" fmla="*/ 275196 h 589061"/>
              <a:gd name="connsiteX15" fmla="*/ 92900 w 672650"/>
              <a:gd name="connsiteY15" fmla="*/ 307250 h 589061"/>
              <a:gd name="connsiteX0" fmla="*/ 92900 w 672650"/>
              <a:gd name="connsiteY0" fmla="*/ 307250 h 590506"/>
              <a:gd name="connsiteX1" fmla="*/ 12913 w 672650"/>
              <a:gd name="connsiteY1" fmla="*/ 518106 h 590506"/>
              <a:gd name="connsiteX2" fmla="*/ 1391 w 672650"/>
              <a:gd name="connsiteY2" fmla="*/ 589061 h 590506"/>
              <a:gd name="connsiteX3" fmla="*/ 389481 w 672650"/>
              <a:gd name="connsiteY3" fmla="*/ 542741 h 590506"/>
              <a:gd name="connsiteX4" fmla="*/ 672650 w 672650"/>
              <a:gd name="connsiteY4" fmla="*/ 466049 h 590506"/>
              <a:gd name="connsiteX5" fmla="*/ 625455 w 672650"/>
              <a:gd name="connsiteY5" fmla="*/ 324465 h 590506"/>
              <a:gd name="connsiteX6" fmla="*/ 578260 w 672650"/>
              <a:gd name="connsiteY6" fmla="*/ 247773 h 590506"/>
              <a:gd name="connsiteX7" fmla="*/ 548764 w 672650"/>
              <a:gd name="connsiteY7" fmla="*/ 165182 h 590506"/>
              <a:gd name="connsiteX8" fmla="*/ 625455 w 672650"/>
              <a:gd name="connsiteY8" fmla="*/ 11799 h 590506"/>
              <a:gd name="connsiteX9" fmla="*/ 519267 w 672650"/>
              <a:gd name="connsiteY9" fmla="*/ 0 h 590506"/>
              <a:gd name="connsiteX10" fmla="*/ 466173 w 672650"/>
              <a:gd name="connsiteY10" fmla="*/ 64893 h 590506"/>
              <a:gd name="connsiteX11" fmla="*/ 466173 w 672650"/>
              <a:gd name="connsiteY11" fmla="*/ 64893 h 590506"/>
              <a:gd name="connsiteX12" fmla="*/ 389481 w 672650"/>
              <a:gd name="connsiteY12" fmla="*/ 88490 h 590506"/>
              <a:gd name="connsiteX13" fmla="*/ 344486 w 672650"/>
              <a:gd name="connsiteY13" fmla="*/ 120536 h 590506"/>
              <a:gd name="connsiteX14" fmla="*/ 248155 w 672650"/>
              <a:gd name="connsiteY14" fmla="*/ 275196 h 590506"/>
              <a:gd name="connsiteX15" fmla="*/ 92900 w 672650"/>
              <a:gd name="connsiteY15" fmla="*/ 307250 h 590506"/>
              <a:gd name="connsiteX0" fmla="*/ 92900 w 672650"/>
              <a:gd name="connsiteY0" fmla="*/ 307250 h 590506"/>
              <a:gd name="connsiteX1" fmla="*/ 12913 w 672650"/>
              <a:gd name="connsiteY1" fmla="*/ 518106 h 590506"/>
              <a:gd name="connsiteX2" fmla="*/ 1391 w 672650"/>
              <a:gd name="connsiteY2" fmla="*/ 589061 h 590506"/>
              <a:gd name="connsiteX3" fmla="*/ 389481 w 672650"/>
              <a:gd name="connsiteY3" fmla="*/ 542741 h 590506"/>
              <a:gd name="connsiteX4" fmla="*/ 672650 w 672650"/>
              <a:gd name="connsiteY4" fmla="*/ 466049 h 590506"/>
              <a:gd name="connsiteX5" fmla="*/ 625455 w 672650"/>
              <a:gd name="connsiteY5" fmla="*/ 324465 h 590506"/>
              <a:gd name="connsiteX6" fmla="*/ 578260 w 672650"/>
              <a:gd name="connsiteY6" fmla="*/ 247773 h 590506"/>
              <a:gd name="connsiteX7" fmla="*/ 548764 w 672650"/>
              <a:gd name="connsiteY7" fmla="*/ 165182 h 590506"/>
              <a:gd name="connsiteX8" fmla="*/ 625455 w 672650"/>
              <a:gd name="connsiteY8" fmla="*/ 11799 h 590506"/>
              <a:gd name="connsiteX9" fmla="*/ 519267 w 672650"/>
              <a:gd name="connsiteY9" fmla="*/ 0 h 590506"/>
              <a:gd name="connsiteX10" fmla="*/ 466173 w 672650"/>
              <a:gd name="connsiteY10" fmla="*/ 64893 h 590506"/>
              <a:gd name="connsiteX11" fmla="*/ 466173 w 672650"/>
              <a:gd name="connsiteY11" fmla="*/ 64893 h 590506"/>
              <a:gd name="connsiteX12" fmla="*/ 389481 w 672650"/>
              <a:gd name="connsiteY12" fmla="*/ 88490 h 590506"/>
              <a:gd name="connsiteX13" fmla="*/ 344486 w 672650"/>
              <a:gd name="connsiteY13" fmla="*/ 120536 h 590506"/>
              <a:gd name="connsiteX14" fmla="*/ 191005 w 672650"/>
              <a:gd name="connsiteY14" fmla="*/ 293055 h 590506"/>
              <a:gd name="connsiteX15" fmla="*/ 92900 w 672650"/>
              <a:gd name="connsiteY15" fmla="*/ 307250 h 590506"/>
              <a:gd name="connsiteX0" fmla="*/ 92900 w 672650"/>
              <a:gd name="connsiteY0" fmla="*/ 307250 h 590506"/>
              <a:gd name="connsiteX1" fmla="*/ 12913 w 672650"/>
              <a:gd name="connsiteY1" fmla="*/ 518106 h 590506"/>
              <a:gd name="connsiteX2" fmla="*/ 1391 w 672650"/>
              <a:gd name="connsiteY2" fmla="*/ 589061 h 590506"/>
              <a:gd name="connsiteX3" fmla="*/ 389481 w 672650"/>
              <a:gd name="connsiteY3" fmla="*/ 542741 h 590506"/>
              <a:gd name="connsiteX4" fmla="*/ 672650 w 672650"/>
              <a:gd name="connsiteY4" fmla="*/ 466049 h 590506"/>
              <a:gd name="connsiteX5" fmla="*/ 625455 w 672650"/>
              <a:gd name="connsiteY5" fmla="*/ 324465 h 590506"/>
              <a:gd name="connsiteX6" fmla="*/ 578260 w 672650"/>
              <a:gd name="connsiteY6" fmla="*/ 247773 h 590506"/>
              <a:gd name="connsiteX7" fmla="*/ 548764 w 672650"/>
              <a:gd name="connsiteY7" fmla="*/ 165182 h 590506"/>
              <a:gd name="connsiteX8" fmla="*/ 625455 w 672650"/>
              <a:gd name="connsiteY8" fmla="*/ 11799 h 590506"/>
              <a:gd name="connsiteX9" fmla="*/ 519267 w 672650"/>
              <a:gd name="connsiteY9" fmla="*/ 0 h 590506"/>
              <a:gd name="connsiteX10" fmla="*/ 466173 w 672650"/>
              <a:gd name="connsiteY10" fmla="*/ 64893 h 590506"/>
              <a:gd name="connsiteX11" fmla="*/ 466173 w 672650"/>
              <a:gd name="connsiteY11" fmla="*/ 64893 h 590506"/>
              <a:gd name="connsiteX12" fmla="*/ 389481 w 672650"/>
              <a:gd name="connsiteY12" fmla="*/ 88490 h 590506"/>
              <a:gd name="connsiteX13" fmla="*/ 330198 w 672650"/>
              <a:gd name="connsiteY13" fmla="*/ 224120 h 590506"/>
              <a:gd name="connsiteX14" fmla="*/ 191005 w 672650"/>
              <a:gd name="connsiteY14" fmla="*/ 293055 h 590506"/>
              <a:gd name="connsiteX15" fmla="*/ 92900 w 672650"/>
              <a:gd name="connsiteY15" fmla="*/ 307250 h 590506"/>
              <a:gd name="connsiteX0" fmla="*/ 92900 w 672650"/>
              <a:gd name="connsiteY0" fmla="*/ 307250 h 590506"/>
              <a:gd name="connsiteX1" fmla="*/ 12913 w 672650"/>
              <a:gd name="connsiteY1" fmla="*/ 518106 h 590506"/>
              <a:gd name="connsiteX2" fmla="*/ 1391 w 672650"/>
              <a:gd name="connsiteY2" fmla="*/ 589061 h 590506"/>
              <a:gd name="connsiteX3" fmla="*/ 389481 w 672650"/>
              <a:gd name="connsiteY3" fmla="*/ 542741 h 590506"/>
              <a:gd name="connsiteX4" fmla="*/ 672650 w 672650"/>
              <a:gd name="connsiteY4" fmla="*/ 466049 h 590506"/>
              <a:gd name="connsiteX5" fmla="*/ 625455 w 672650"/>
              <a:gd name="connsiteY5" fmla="*/ 324465 h 590506"/>
              <a:gd name="connsiteX6" fmla="*/ 578260 w 672650"/>
              <a:gd name="connsiteY6" fmla="*/ 247773 h 590506"/>
              <a:gd name="connsiteX7" fmla="*/ 548764 w 672650"/>
              <a:gd name="connsiteY7" fmla="*/ 165182 h 590506"/>
              <a:gd name="connsiteX8" fmla="*/ 625455 w 672650"/>
              <a:gd name="connsiteY8" fmla="*/ 11799 h 590506"/>
              <a:gd name="connsiteX9" fmla="*/ 519267 w 672650"/>
              <a:gd name="connsiteY9" fmla="*/ 0 h 590506"/>
              <a:gd name="connsiteX10" fmla="*/ 466173 w 672650"/>
              <a:gd name="connsiteY10" fmla="*/ 64893 h 590506"/>
              <a:gd name="connsiteX11" fmla="*/ 466173 w 672650"/>
              <a:gd name="connsiteY11" fmla="*/ 64893 h 590506"/>
              <a:gd name="connsiteX12" fmla="*/ 364477 w 672650"/>
              <a:gd name="connsiteY12" fmla="*/ 102778 h 590506"/>
              <a:gd name="connsiteX13" fmla="*/ 330198 w 672650"/>
              <a:gd name="connsiteY13" fmla="*/ 224120 h 590506"/>
              <a:gd name="connsiteX14" fmla="*/ 191005 w 672650"/>
              <a:gd name="connsiteY14" fmla="*/ 293055 h 590506"/>
              <a:gd name="connsiteX15" fmla="*/ 92900 w 672650"/>
              <a:gd name="connsiteY15" fmla="*/ 307250 h 590506"/>
              <a:gd name="connsiteX0" fmla="*/ 91509 w 671259"/>
              <a:gd name="connsiteY0" fmla="*/ 307250 h 590506"/>
              <a:gd name="connsiteX1" fmla="*/ 11522 w 671259"/>
              <a:gd name="connsiteY1" fmla="*/ 518106 h 590506"/>
              <a:gd name="connsiteX2" fmla="*/ 0 w 671259"/>
              <a:gd name="connsiteY2" fmla="*/ 589061 h 590506"/>
              <a:gd name="connsiteX3" fmla="*/ 388090 w 671259"/>
              <a:gd name="connsiteY3" fmla="*/ 542741 h 590506"/>
              <a:gd name="connsiteX4" fmla="*/ 671259 w 671259"/>
              <a:gd name="connsiteY4" fmla="*/ 466049 h 590506"/>
              <a:gd name="connsiteX5" fmla="*/ 624064 w 671259"/>
              <a:gd name="connsiteY5" fmla="*/ 324465 h 590506"/>
              <a:gd name="connsiteX6" fmla="*/ 576869 w 671259"/>
              <a:gd name="connsiteY6" fmla="*/ 247773 h 590506"/>
              <a:gd name="connsiteX7" fmla="*/ 547373 w 671259"/>
              <a:gd name="connsiteY7" fmla="*/ 165182 h 590506"/>
              <a:gd name="connsiteX8" fmla="*/ 624064 w 671259"/>
              <a:gd name="connsiteY8" fmla="*/ 11799 h 590506"/>
              <a:gd name="connsiteX9" fmla="*/ 517876 w 671259"/>
              <a:gd name="connsiteY9" fmla="*/ 0 h 590506"/>
              <a:gd name="connsiteX10" fmla="*/ 464782 w 671259"/>
              <a:gd name="connsiteY10" fmla="*/ 64893 h 590506"/>
              <a:gd name="connsiteX11" fmla="*/ 464782 w 671259"/>
              <a:gd name="connsiteY11" fmla="*/ 64893 h 590506"/>
              <a:gd name="connsiteX12" fmla="*/ 363086 w 671259"/>
              <a:gd name="connsiteY12" fmla="*/ 102778 h 590506"/>
              <a:gd name="connsiteX13" fmla="*/ 328807 w 671259"/>
              <a:gd name="connsiteY13" fmla="*/ 224120 h 590506"/>
              <a:gd name="connsiteX14" fmla="*/ 189614 w 671259"/>
              <a:gd name="connsiteY14" fmla="*/ 293055 h 590506"/>
              <a:gd name="connsiteX15" fmla="*/ 91509 w 671259"/>
              <a:gd name="connsiteY15" fmla="*/ 307250 h 59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1259" h="590506">
                <a:moveTo>
                  <a:pt x="91509" y="307250"/>
                </a:moveTo>
                <a:cubicBezTo>
                  <a:pt x="123187" y="339435"/>
                  <a:pt x="33819" y="435121"/>
                  <a:pt x="11522" y="518106"/>
                </a:cubicBezTo>
                <a:lnTo>
                  <a:pt x="0" y="589061"/>
                </a:lnTo>
                <a:cubicBezTo>
                  <a:pt x="136507" y="598625"/>
                  <a:pt x="258727" y="558181"/>
                  <a:pt x="388090" y="542741"/>
                </a:cubicBezTo>
                <a:lnTo>
                  <a:pt x="671259" y="466049"/>
                </a:lnTo>
                <a:lnTo>
                  <a:pt x="624064" y="324465"/>
                </a:lnTo>
                <a:lnTo>
                  <a:pt x="576869" y="247773"/>
                </a:lnTo>
                <a:lnTo>
                  <a:pt x="547373" y="165182"/>
                </a:lnTo>
                <a:lnTo>
                  <a:pt x="624064" y="11799"/>
                </a:lnTo>
                <a:lnTo>
                  <a:pt x="517876" y="0"/>
                </a:lnTo>
                <a:lnTo>
                  <a:pt x="464782" y="64893"/>
                </a:lnTo>
                <a:lnTo>
                  <a:pt x="464782" y="64893"/>
                </a:lnTo>
                <a:lnTo>
                  <a:pt x="363086" y="102778"/>
                </a:lnTo>
                <a:lnTo>
                  <a:pt x="328807" y="224120"/>
                </a:lnTo>
                <a:lnTo>
                  <a:pt x="189614" y="293055"/>
                </a:lnTo>
                <a:lnTo>
                  <a:pt x="91509" y="30725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6995347" y="-1002448"/>
            <a:ext cx="504497" cy="165538"/>
          </a:xfrm>
          <a:prstGeom prst="rect">
            <a:avLst/>
          </a:prstGeom>
          <a:solidFill>
            <a:srgbClr val="F5E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6995348" y="-416828"/>
            <a:ext cx="504497" cy="165538"/>
          </a:xfrm>
          <a:prstGeom prst="rect">
            <a:avLst/>
          </a:prstGeom>
          <a:solidFill>
            <a:srgbClr val="EE7D3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6490851" y="-1058179"/>
            <a:ext cx="4414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Greeneway Park Improvement District</a:t>
            </a:r>
          </a:p>
          <a:p>
            <a:r>
              <a:rPr lang="en-US" sz="1200" b="1" dirty="0"/>
              <a:t>      </a:t>
            </a:r>
            <a:r>
              <a:rPr lang="en-US" sz="1200" dirty="0"/>
              <a:t>Tavistock Lakes Blvd</a:t>
            </a:r>
          </a:p>
          <a:p>
            <a:r>
              <a:rPr lang="en-US" sz="1200" b="1" dirty="0"/>
              <a:t>      </a:t>
            </a:r>
            <a:r>
              <a:rPr lang="en-US" sz="1200" dirty="0"/>
              <a:t>Laureate Blvd (except Phases 1A AND 1B)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6490852" y="-472559"/>
            <a:ext cx="44143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Tavistock Development</a:t>
            </a:r>
          </a:p>
          <a:p>
            <a:r>
              <a:rPr lang="en-US" sz="1200" dirty="0"/>
              <a:t>    Commercial Property  </a:t>
            </a:r>
          </a:p>
          <a:p>
            <a:r>
              <a:rPr lang="en-US" sz="1200" dirty="0"/>
              <a:t>    Laureate Park Village Center</a:t>
            </a:r>
          </a:p>
          <a:p>
            <a:r>
              <a:rPr lang="en-US" sz="1200" dirty="0"/>
              <a:t>        - Laureate Park Aquatic Center</a:t>
            </a:r>
          </a:p>
          <a:p>
            <a:r>
              <a:rPr lang="en-US" sz="1200" dirty="0"/>
              <a:t>        - LP Fit</a:t>
            </a:r>
          </a:p>
          <a:p>
            <a:r>
              <a:rPr lang="en-US" sz="1200" dirty="0"/>
              <a:t>        - </a:t>
            </a:r>
            <a:r>
              <a:rPr lang="en-US" sz="1200" dirty="0" err="1"/>
              <a:t>LakeHouse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b="1" dirty="0"/>
              <a:t>HOA Management</a:t>
            </a:r>
          </a:p>
          <a:p>
            <a:r>
              <a:rPr lang="en-US" sz="1200" dirty="0"/>
              <a:t>    Community Parks</a:t>
            </a:r>
          </a:p>
          <a:p>
            <a:r>
              <a:rPr lang="en-US" sz="1200" dirty="0"/>
              <a:t>    Common Area Maintenance </a:t>
            </a:r>
          </a:p>
          <a:p>
            <a:r>
              <a:rPr lang="en-US" sz="1200" dirty="0"/>
              <a:t>        - Townhomes + Duplexes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EA7743-352B-6D91-8CF8-1FC341580E63}"/>
              </a:ext>
            </a:extLst>
          </p:cNvPr>
          <p:cNvSpPr txBox="1"/>
          <p:nvPr/>
        </p:nvSpPr>
        <p:spPr>
          <a:xfrm>
            <a:off x="4681182" y="-1460310"/>
            <a:ext cx="1157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NARCOOSSEE RD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F38666-3B86-E13D-17B1-1D6277290CBF}"/>
              </a:ext>
            </a:extLst>
          </p:cNvPr>
          <p:cNvSpPr txBox="1"/>
          <p:nvPr/>
        </p:nvSpPr>
        <p:spPr>
          <a:xfrm>
            <a:off x="8019084" y="888495"/>
            <a:ext cx="71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ew Rubrik Bold" pitchFamily="2" charset="77"/>
                <a:cs typeface="Rubik" pitchFamily="2" charset="-79"/>
              </a:rPr>
              <a:t>PHASE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21796-FE3A-EA62-5821-80BACB4FF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956" y="260609"/>
            <a:ext cx="7768389" cy="63363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DD56BF-7F83-5AD1-B6BE-D8FC3B77BDEF}"/>
              </a:ext>
            </a:extLst>
          </p:cNvPr>
          <p:cNvSpPr/>
          <p:nvPr/>
        </p:nvSpPr>
        <p:spPr>
          <a:xfrm>
            <a:off x="10314871" y="179537"/>
            <a:ext cx="1091066" cy="862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871" y="179537"/>
            <a:ext cx="1657985" cy="615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255" y="65010"/>
            <a:ext cx="4504686" cy="67000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Laureate Park </a:t>
            </a:r>
            <a:r>
              <a:rPr lang="mr-IN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Phase Map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3286" y="130628"/>
            <a:ext cx="11865428" cy="6564085"/>
          </a:xfrm>
          <a:prstGeom prst="rect">
            <a:avLst/>
          </a:prstGeom>
          <a:noFill/>
          <a:ln w="3175">
            <a:solidFill>
              <a:srgbClr val="2A65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EC5B87-2E79-9D12-5D92-24001238BCE5}"/>
              </a:ext>
            </a:extLst>
          </p:cNvPr>
          <p:cNvSpPr txBox="1"/>
          <p:nvPr/>
        </p:nvSpPr>
        <p:spPr>
          <a:xfrm rot="21179975">
            <a:off x="8228349" y="5546159"/>
            <a:ext cx="439626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N-3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9064F3-480A-1440-8702-869705393480}"/>
              </a:ext>
            </a:extLst>
          </p:cNvPr>
          <p:cNvSpPr txBox="1"/>
          <p:nvPr/>
        </p:nvSpPr>
        <p:spPr>
          <a:xfrm rot="472309">
            <a:off x="7601482" y="5462837"/>
            <a:ext cx="439626" cy="492443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N-2(1)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762A39-103B-B64D-C77F-6635578E5579}"/>
              </a:ext>
            </a:extLst>
          </p:cNvPr>
          <p:cNvSpPr txBox="1"/>
          <p:nvPr/>
        </p:nvSpPr>
        <p:spPr>
          <a:xfrm rot="20167195">
            <a:off x="6857711" y="5341270"/>
            <a:ext cx="439626" cy="492443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N-2(2)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63A478-5560-2394-549F-D933C47C0E82}"/>
              </a:ext>
            </a:extLst>
          </p:cNvPr>
          <p:cNvSpPr txBox="1"/>
          <p:nvPr/>
        </p:nvSpPr>
        <p:spPr>
          <a:xfrm>
            <a:off x="6025028" y="5668573"/>
            <a:ext cx="439626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N-1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AB6F4C7-F852-8ABD-8AFE-261F5AC9C0A9}"/>
              </a:ext>
            </a:extLst>
          </p:cNvPr>
          <p:cNvSpPr/>
          <p:nvPr/>
        </p:nvSpPr>
        <p:spPr>
          <a:xfrm>
            <a:off x="5686926" y="4740442"/>
            <a:ext cx="3200400" cy="1604211"/>
          </a:xfrm>
          <a:custGeom>
            <a:avLst/>
            <a:gdLst>
              <a:gd name="connsiteX0" fmla="*/ 2927685 w 3200400"/>
              <a:gd name="connsiteY0" fmla="*/ 256674 h 1604211"/>
              <a:gd name="connsiteX1" fmla="*/ 3080085 w 3200400"/>
              <a:gd name="connsiteY1" fmla="*/ 906379 h 1604211"/>
              <a:gd name="connsiteX2" fmla="*/ 3200400 w 3200400"/>
              <a:gd name="connsiteY2" fmla="*/ 1235242 h 1604211"/>
              <a:gd name="connsiteX3" fmla="*/ 3104148 w 3200400"/>
              <a:gd name="connsiteY3" fmla="*/ 1435769 h 1604211"/>
              <a:gd name="connsiteX4" fmla="*/ 2727158 w 3200400"/>
              <a:gd name="connsiteY4" fmla="*/ 1556084 h 1604211"/>
              <a:gd name="connsiteX5" fmla="*/ 2117558 w 3200400"/>
              <a:gd name="connsiteY5" fmla="*/ 1572126 h 1604211"/>
              <a:gd name="connsiteX6" fmla="*/ 1267327 w 3200400"/>
              <a:gd name="connsiteY6" fmla="*/ 1588169 h 1604211"/>
              <a:gd name="connsiteX7" fmla="*/ 216569 w 3200400"/>
              <a:gd name="connsiteY7" fmla="*/ 1604211 h 1604211"/>
              <a:gd name="connsiteX8" fmla="*/ 24063 w 3200400"/>
              <a:gd name="connsiteY8" fmla="*/ 1275347 h 1604211"/>
              <a:gd name="connsiteX9" fmla="*/ 0 w 3200400"/>
              <a:gd name="connsiteY9" fmla="*/ 1106905 h 1604211"/>
              <a:gd name="connsiteX10" fmla="*/ 96253 w 3200400"/>
              <a:gd name="connsiteY10" fmla="*/ 850232 h 1604211"/>
              <a:gd name="connsiteX11" fmla="*/ 208548 w 3200400"/>
              <a:gd name="connsiteY11" fmla="*/ 617621 h 1604211"/>
              <a:gd name="connsiteX12" fmla="*/ 320842 w 3200400"/>
              <a:gd name="connsiteY12" fmla="*/ 521369 h 1604211"/>
              <a:gd name="connsiteX13" fmla="*/ 673769 w 3200400"/>
              <a:gd name="connsiteY13" fmla="*/ 497305 h 1604211"/>
              <a:gd name="connsiteX14" fmla="*/ 802106 w 3200400"/>
              <a:gd name="connsiteY14" fmla="*/ 401053 h 1604211"/>
              <a:gd name="connsiteX15" fmla="*/ 858253 w 3200400"/>
              <a:gd name="connsiteY15" fmla="*/ 248653 h 1604211"/>
              <a:gd name="connsiteX16" fmla="*/ 1235242 w 3200400"/>
              <a:gd name="connsiteY16" fmla="*/ 80211 h 1604211"/>
              <a:gd name="connsiteX17" fmla="*/ 1435769 w 3200400"/>
              <a:gd name="connsiteY17" fmla="*/ 0 h 1604211"/>
              <a:gd name="connsiteX18" fmla="*/ 1644316 w 3200400"/>
              <a:gd name="connsiteY18" fmla="*/ 136358 h 1604211"/>
              <a:gd name="connsiteX19" fmla="*/ 1676400 w 3200400"/>
              <a:gd name="connsiteY19" fmla="*/ 320842 h 1604211"/>
              <a:gd name="connsiteX20" fmla="*/ 2045369 w 3200400"/>
              <a:gd name="connsiteY20" fmla="*/ 352926 h 1604211"/>
              <a:gd name="connsiteX21" fmla="*/ 2398295 w 3200400"/>
              <a:gd name="connsiteY21" fmla="*/ 344905 h 1604211"/>
              <a:gd name="connsiteX22" fmla="*/ 2927685 w 3200400"/>
              <a:gd name="connsiteY22" fmla="*/ 256674 h 160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00400" h="1604211">
                <a:moveTo>
                  <a:pt x="2927685" y="256674"/>
                </a:moveTo>
                <a:lnTo>
                  <a:pt x="3080085" y="906379"/>
                </a:lnTo>
                <a:lnTo>
                  <a:pt x="3200400" y="1235242"/>
                </a:lnTo>
                <a:lnTo>
                  <a:pt x="3104148" y="1435769"/>
                </a:lnTo>
                <a:lnTo>
                  <a:pt x="2727158" y="1556084"/>
                </a:lnTo>
                <a:lnTo>
                  <a:pt x="2117558" y="1572126"/>
                </a:lnTo>
                <a:lnTo>
                  <a:pt x="1267327" y="1588169"/>
                </a:lnTo>
                <a:lnTo>
                  <a:pt x="216569" y="1604211"/>
                </a:lnTo>
                <a:lnTo>
                  <a:pt x="24063" y="1275347"/>
                </a:lnTo>
                <a:lnTo>
                  <a:pt x="0" y="1106905"/>
                </a:lnTo>
                <a:lnTo>
                  <a:pt x="96253" y="850232"/>
                </a:lnTo>
                <a:lnTo>
                  <a:pt x="208548" y="617621"/>
                </a:lnTo>
                <a:lnTo>
                  <a:pt x="320842" y="521369"/>
                </a:lnTo>
                <a:lnTo>
                  <a:pt x="673769" y="497305"/>
                </a:lnTo>
                <a:lnTo>
                  <a:pt x="802106" y="401053"/>
                </a:lnTo>
                <a:lnTo>
                  <a:pt x="858253" y="248653"/>
                </a:lnTo>
                <a:lnTo>
                  <a:pt x="1235242" y="80211"/>
                </a:lnTo>
                <a:lnTo>
                  <a:pt x="1435769" y="0"/>
                </a:lnTo>
                <a:lnTo>
                  <a:pt x="1644316" y="136358"/>
                </a:lnTo>
                <a:lnTo>
                  <a:pt x="1676400" y="320842"/>
                </a:lnTo>
                <a:lnTo>
                  <a:pt x="2045369" y="352926"/>
                </a:lnTo>
                <a:lnTo>
                  <a:pt x="2398295" y="344905"/>
                </a:lnTo>
                <a:lnTo>
                  <a:pt x="2927685" y="256674"/>
                </a:lnTo>
                <a:close/>
              </a:path>
            </a:pathLst>
          </a:cu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ew Rubrik Bold" pitchFamily="2" charset="77"/>
              <a:cs typeface="Rubik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907B5C-D8E6-A75F-F7F2-94CFAAA70AF2}"/>
              </a:ext>
            </a:extLst>
          </p:cNvPr>
          <p:cNvSpPr txBox="1"/>
          <p:nvPr/>
        </p:nvSpPr>
        <p:spPr>
          <a:xfrm>
            <a:off x="6934199" y="2963473"/>
            <a:ext cx="381699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P-1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28A3ED-EE2F-7782-F88A-74787D19E0B1}"/>
              </a:ext>
            </a:extLst>
          </p:cNvPr>
          <p:cNvSpPr txBox="1"/>
          <p:nvPr/>
        </p:nvSpPr>
        <p:spPr>
          <a:xfrm>
            <a:off x="6037745" y="2897214"/>
            <a:ext cx="521430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P-2A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0DC615-34AA-BA25-F317-DA0DA7E8FC77}"/>
              </a:ext>
            </a:extLst>
          </p:cNvPr>
          <p:cNvSpPr txBox="1"/>
          <p:nvPr/>
        </p:nvSpPr>
        <p:spPr>
          <a:xfrm>
            <a:off x="7772289" y="2897214"/>
            <a:ext cx="536854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P-2B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81E1C2-2A19-26ED-880D-B723AB62FF5A}"/>
              </a:ext>
            </a:extLst>
          </p:cNvPr>
          <p:cNvSpPr txBox="1"/>
          <p:nvPr/>
        </p:nvSpPr>
        <p:spPr>
          <a:xfrm>
            <a:off x="6695825" y="4003184"/>
            <a:ext cx="381699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P-4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EA5230-D098-CECE-CF87-9EBB3E90C083}"/>
              </a:ext>
            </a:extLst>
          </p:cNvPr>
          <p:cNvSpPr txBox="1"/>
          <p:nvPr/>
        </p:nvSpPr>
        <p:spPr>
          <a:xfrm>
            <a:off x="8486740" y="2603908"/>
            <a:ext cx="381699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P-5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B9B513-56A6-FB10-C3EA-81B237A741E0}"/>
              </a:ext>
            </a:extLst>
          </p:cNvPr>
          <p:cNvSpPr txBox="1"/>
          <p:nvPr/>
        </p:nvSpPr>
        <p:spPr>
          <a:xfrm>
            <a:off x="8657135" y="1564197"/>
            <a:ext cx="381699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P-3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913DD7-0F16-C703-F074-164C1224ECEA}"/>
              </a:ext>
            </a:extLst>
          </p:cNvPr>
          <p:cNvSpPr txBox="1"/>
          <p:nvPr/>
        </p:nvSpPr>
        <p:spPr>
          <a:xfrm>
            <a:off x="7545745" y="1854639"/>
            <a:ext cx="381699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P-7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BECEBB-BDCF-8DB2-D7CE-754835CFAB26}"/>
              </a:ext>
            </a:extLst>
          </p:cNvPr>
          <p:cNvSpPr txBox="1"/>
          <p:nvPr/>
        </p:nvSpPr>
        <p:spPr>
          <a:xfrm>
            <a:off x="7209208" y="1026646"/>
            <a:ext cx="381699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P-8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B1E8C1-209E-C354-40E5-B57C8E97E6BD}"/>
              </a:ext>
            </a:extLst>
          </p:cNvPr>
          <p:cNvSpPr txBox="1"/>
          <p:nvPr/>
        </p:nvSpPr>
        <p:spPr>
          <a:xfrm>
            <a:off x="7927444" y="1102122"/>
            <a:ext cx="381699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P-9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AAF9A1-C3D5-F72E-F883-189D3808025D}"/>
              </a:ext>
            </a:extLst>
          </p:cNvPr>
          <p:cNvSpPr txBox="1"/>
          <p:nvPr/>
        </p:nvSpPr>
        <p:spPr>
          <a:xfrm>
            <a:off x="7821295" y="365219"/>
            <a:ext cx="381699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P-6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CF160C-45C2-CD5E-1EFA-831BEE15FADC}"/>
              </a:ext>
            </a:extLst>
          </p:cNvPr>
          <p:cNvSpPr txBox="1"/>
          <p:nvPr/>
        </p:nvSpPr>
        <p:spPr>
          <a:xfrm>
            <a:off x="7181371" y="2266169"/>
            <a:ext cx="555223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NC1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861029-04AC-0E3B-B67E-084CFEAC080C}"/>
              </a:ext>
            </a:extLst>
          </p:cNvPr>
          <p:cNvSpPr txBox="1"/>
          <p:nvPr/>
        </p:nvSpPr>
        <p:spPr>
          <a:xfrm>
            <a:off x="5998574" y="1225232"/>
            <a:ext cx="652254" cy="246221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P-10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6E6CE3-10FE-DF21-65EB-501B774DB203}"/>
              </a:ext>
            </a:extLst>
          </p:cNvPr>
          <p:cNvSpPr txBox="1"/>
          <p:nvPr/>
        </p:nvSpPr>
        <p:spPr>
          <a:xfrm rot="21395823">
            <a:off x="6764489" y="4807967"/>
            <a:ext cx="439626" cy="184666"/>
          </a:xfrm>
          <a:prstGeom prst="rect">
            <a:avLst/>
          </a:prstGeom>
          <a:solidFill>
            <a:schemeClr val="tx1">
              <a:lumMod val="75000"/>
              <a:lumOff val="25000"/>
              <a:alpha val="66767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New Rubrik Bold" pitchFamily="2" charset="77"/>
                <a:cs typeface="Rubik" pitchFamily="2" charset="-79"/>
              </a:rPr>
              <a:t>N-4W</a:t>
            </a:r>
          </a:p>
        </p:txBody>
      </p:sp>
    </p:spTree>
    <p:extLst>
      <p:ext uri="{BB962C8B-B14F-4D97-AF65-F5344CB8AC3E}">
        <p14:creationId xmlns:p14="http://schemas.microsoft.com/office/powerpoint/2010/main" val="295873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3286" y="130628"/>
            <a:ext cx="11865428" cy="6564085"/>
          </a:xfrm>
          <a:prstGeom prst="rect">
            <a:avLst/>
          </a:prstGeom>
          <a:noFill/>
          <a:ln w="3175">
            <a:solidFill>
              <a:srgbClr val="2A65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74626" y="6395205"/>
            <a:ext cx="2743200" cy="365125"/>
          </a:xfrm>
        </p:spPr>
        <p:txBody>
          <a:bodyPr/>
          <a:lstStyle/>
          <a:p>
            <a:fld id="{809CDC44-C4A9-274D-8E8D-447B736DF5AA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871" y="179537"/>
            <a:ext cx="1657985" cy="615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1233F1-A2B2-883C-8617-DEB5C160F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254" y="-735013"/>
            <a:ext cx="7989841" cy="1470025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Updates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16FF0-9DF6-FFEA-32D4-5ACC5BB1F734}"/>
              </a:ext>
            </a:extLst>
          </p:cNvPr>
          <p:cNvSpPr txBox="1"/>
          <p:nvPr/>
        </p:nvSpPr>
        <p:spPr>
          <a:xfrm>
            <a:off x="1010912" y="1088259"/>
            <a:ext cx="1070211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Water Fountain Installs</a:t>
            </a:r>
          </a:p>
          <a:p>
            <a:pPr marL="344488" indent="-344488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Community garden near Phase 10 in design</a:t>
            </a:r>
          </a:p>
          <a:p>
            <a:pPr marL="344488" indent="-344488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Lake Nona West (retail) announcements coming soon</a:t>
            </a:r>
          </a:p>
          <a:p>
            <a:pPr marL="344488" indent="-344488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OCPS Middle School to open in August (Elementary School coming in ‘25)</a:t>
            </a:r>
          </a:p>
          <a:p>
            <a:pPr marL="344488" indent="-344488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City of Orlando Community Park in design phase</a:t>
            </a:r>
          </a:p>
          <a:p>
            <a:pPr marL="344488" indent="-344488">
              <a:buFont typeface="+mj-lt"/>
              <a:buAutoNum type="arabicPeriod"/>
            </a:pPr>
            <a:endParaRPr lang="en-US" sz="2400" dirty="0"/>
          </a:p>
          <a:p>
            <a:pPr marL="344488" indent="-344488">
              <a:buFont typeface="+mj-lt"/>
              <a:buAutoNum type="arabicPeriod"/>
            </a:pPr>
            <a:endParaRPr lang="en-US" sz="2400" dirty="0"/>
          </a:p>
          <a:p>
            <a:pPr marL="800100" lvl="1" indent="-342900">
              <a:buFont typeface="+mj-lt"/>
              <a:buAutoNum type="arabicPeriod"/>
            </a:pPr>
            <a:endParaRPr lang="en-US" sz="2400" dirty="0"/>
          </a:p>
          <a:p>
            <a:pPr marL="800100" lvl="1" indent="-3429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7121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B99B-0553-52CB-6684-E4D095237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B0C23-AD91-387F-A722-D657D0C7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AB05D-69E3-4476-9974-B78C5465B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6" t="22333" b="26311"/>
          <a:stretch/>
        </p:blipFill>
        <p:spPr>
          <a:xfrm>
            <a:off x="0" y="-735013"/>
            <a:ext cx="14600604" cy="7593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5F4980-8B08-018E-3F0F-B7CBD69ABFE3}"/>
              </a:ext>
            </a:extLst>
          </p:cNvPr>
          <p:cNvSpPr txBox="1">
            <a:spLocks/>
          </p:cNvSpPr>
          <p:nvPr/>
        </p:nvSpPr>
        <p:spPr>
          <a:xfrm>
            <a:off x="286254" y="-735013"/>
            <a:ext cx="798984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 Fountains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BF6A6A-6382-36BD-B2E7-F6E27C322BAE}"/>
              </a:ext>
            </a:extLst>
          </p:cNvPr>
          <p:cNvSpPr/>
          <p:nvPr/>
        </p:nvSpPr>
        <p:spPr>
          <a:xfrm>
            <a:off x="11967148" y="3957403"/>
            <a:ext cx="224852" cy="2248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CCAE98-2041-1812-16B0-3A6D5DDE3995}"/>
              </a:ext>
            </a:extLst>
          </p:cNvPr>
          <p:cNvSpPr/>
          <p:nvPr/>
        </p:nvSpPr>
        <p:spPr>
          <a:xfrm>
            <a:off x="9193468" y="5398276"/>
            <a:ext cx="224852" cy="2248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178EB6-46F1-E80E-9537-30E67B05C91E}"/>
              </a:ext>
            </a:extLst>
          </p:cNvPr>
          <p:cNvSpPr/>
          <p:nvPr/>
        </p:nvSpPr>
        <p:spPr>
          <a:xfrm>
            <a:off x="10723010" y="2023308"/>
            <a:ext cx="224852" cy="2248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5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DD757-F815-8527-E441-F8BB3FB9B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CF163-E0D3-7ED6-4EE5-03A8BAF5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F4EE5-F80F-1D36-CACB-EBE441C2A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6" t="22333" b="26311"/>
          <a:stretch/>
        </p:blipFill>
        <p:spPr>
          <a:xfrm>
            <a:off x="0" y="-735013"/>
            <a:ext cx="14600604" cy="7593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5273CB-5D35-52AE-212D-78324035D001}"/>
              </a:ext>
            </a:extLst>
          </p:cNvPr>
          <p:cNvSpPr txBox="1">
            <a:spLocks/>
          </p:cNvSpPr>
          <p:nvPr/>
        </p:nvSpPr>
        <p:spPr>
          <a:xfrm>
            <a:off x="286254" y="-735013"/>
            <a:ext cx="798984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Community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Garden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32F15A6-187D-872D-7DFD-734EAB44EAA6}"/>
              </a:ext>
            </a:extLst>
          </p:cNvPr>
          <p:cNvSpPr/>
          <p:nvPr/>
        </p:nvSpPr>
        <p:spPr>
          <a:xfrm rot="7036174">
            <a:off x="7900987" y="2301272"/>
            <a:ext cx="1419225" cy="4925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4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AB7E7-B27B-8818-100B-D4D136945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A11C9-321A-0777-4CEE-F3D14E25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DC44-C4A9-274D-8E8D-447B736DF5AA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EB906A-C2B9-FF81-50DF-4124170E8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34" y="136525"/>
            <a:ext cx="11044394" cy="621982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4495048-6642-BD48-35C2-579298429050}"/>
              </a:ext>
            </a:extLst>
          </p:cNvPr>
          <p:cNvSpPr/>
          <p:nvPr/>
        </p:nvSpPr>
        <p:spPr>
          <a:xfrm>
            <a:off x="1753168" y="2685030"/>
            <a:ext cx="1637732" cy="16377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50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AB62876B883A4E956D272984FAA99B" ma:contentTypeVersion="1" ma:contentTypeDescription="Create a new document." ma:contentTypeScope="" ma:versionID="15ba6913382d8fa1ad7be15739efd817">
  <xsd:schema xmlns:xsd="http://www.w3.org/2001/XMLSchema" xmlns:xs="http://www.w3.org/2001/XMLSchema" xmlns:p="http://schemas.microsoft.com/office/2006/metadata/properties" xmlns:ns2="2271e2a8-1a32-4a62-b4ee-b39c888fa62c" targetNamespace="http://schemas.microsoft.com/office/2006/metadata/properties" ma:root="true" ma:fieldsID="69b5373cf7a37252bc5f6e4f05d95087" ns2:_="">
    <xsd:import namespace="2271e2a8-1a32-4a62-b4ee-b39c888fa62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71e2a8-1a32-4a62-b4ee-b39c888fa62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271e2a8-1a32-4a62-b4ee-b39c888fa62c">NMKRMPPJEMMZ-2-68</_dlc_DocId>
    <_dlc_DocIdUrl xmlns="2271e2a8-1a32-4a62-b4ee-b39c888fa62c">
      <Url>http://mysites.tavistock.com/personal/radams/_layouts/DocIdRedir.aspx?ID=NMKRMPPJEMMZ-2-68</Url>
      <Description>NMKRMPPJEMMZ-2-68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A70929C-3661-45DE-AA46-2F2A01F3B4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71e2a8-1a32-4a62-b4ee-b39c888fa6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7B0682-3B41-4584-9220-68C3830E55C9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2271e2a8-1a32-4a62-b4ee-b39c888fa62c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E16F38D-9141-459D-92CC-87631D5DA6E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90DC40F-16FB-4B72-92D7-884DD10E11B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24734</TotalTime>
  <Words>387</Words>
  <Application>Microsoft Office PowerPoint</Application>
  <PresentationFormat>Widescreen</PresentationFormat>
  <Paragraphs>118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New Rubrik Bold</vt:lpstr>
      <vt:lpstr>Office Theme</vt:lpstr>
      <vt:lpstr>Laureate Park Master Association HOA Informal Meeting February 13, 2024</vt:lpstr>
      <vt:lpstr>MEETING AGENDA</vt:lpstr>
      <vt:lpstr>LAUREATE PARK KEY CONTACTS</vt:lpstr>
      <vt:lpstr>Laureate Park – Management Areas</vt:lpstr>
      <vt:lpstr>Laureate Park – Phase Map</vt:lpstr>
      <vt:lpstr>Development Updates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Adams</dc:creator>
  <cp:lastModifiedBy>Bryan Merced</cp:lastModifiedBy>
  <cp:revision>157</cp:revision>
  <cp:lastPrinted>2018-07-17T18:15:23Z</cp:lastPrinted>
  <dcterms:created xsi:type="dcterms:W3CDTF">2015-10-12T14:42:04Z</dcterms:created>
  <dcterms:modified xsi:type="dcterms:W3CDTF">2024-02-27T14:14:55Z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61a9d5d0-f4b1-4d15-b44d-301b076f5e4e</vt:lpwstr>
  </property>
  <property fmtid="{D5CDD505-2E9C-101B-9397-08002B2CF9AE}" pid="3" name="ContentTypeId">
    <vt:lpwstr>0x010100B1AB62876B883A4E956D272984FAA99B</vt:lpwstr>
  </property>
</Properties>
</file>